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 id="2147483673" r:id="rId3"/>
    <p:sldMasterId id="2147483688" r:id="rId4"/>
  </p:sldMasterIdLst>
  <p:notesMasterIdLst>
    <p:notesMasterId r:id="rId48"/>
  </p:notesMasterIdLst>
  <p:sldIdLst>
    <p:sldId id="257" r:id="rId5"/>
    <p:sldId id="2076137319" r:id="rId6"/>
    <p:sldId id="2076137009" r:id="rId7"/>
    <p:sldId id="2076137317" r:id="rId8"/>
    <p:sldId id="2076137318" r:id="rId9"/>
    <p:sldId id="2076137320" r:id="rId10"/>
    <p:sldId id="1604" r:id="rId11"/>
    <p:sldId id="2076136821" r:id="rId12"/>
    <p:sldId id="2076136963" r:id="rId13"/>
    <p:sldId id="2076137321" r:id="rId14"/>
    <p:sldId id="1986" r:id="rId15"/>
    <p:sldId id="2076137322" r:id="rId16"/>
    <p:sldId id="274" r:id="rId17"/>
    <p:sldId id="284" r:id="rId18"/>
    <p:sldId id="290" r:id="rId19"/>
    <p:sldId id="291" r:id="rId20"/>
    <p:sldId id="292" r:id="rId21"/>
    <p:sldId id="2076137323" r:id="rId22"/>
    <p:sldId id="2076137324" r:id="rId23"/>
    <p:sldId id="2076137325" r:id="rId24"/>
    <p:sldId id="2076137326" r:id="rId25"/>
    <p:sldId id="275" r:id="rId26"/>
    <p:sldId id="2076137327" r:id="rId27"/>
    <p:sldId id="2076137331" r:id="rId28"/>
    <p:sldId id="2076137332" r:id="rId29"/>
    <p:sldId id="2076137333" r:id="rId30"/>
    <p:sldId id="2076137328" r:id="rId31"/>
    <p:sldId id="2076137335" r:id="rId32"/>
    <p:sldId id="2076137334" r:id="rId33"/>
    <p:sldId id="2076137329" r:id="rId34"/>
    <p:sldId id="2076136981" r:id="rId35"/>
    <p:sldId id="2076137338" r:id="rId36"/>
    <p:sldId id="2076137339" r:id="rId37"/>
    <p:sldId id="2076137340" r:id="rId38"/>
    <p:sldId id="2076137337" r:id="rId39"/>
    <p:sldId id="2076136982" r:id="rId40"/>
    <p:sldId id="2076136985" r:id="rId41"/>
    <p:sldId id="2076136983" r:id="rId42"/>
    <p:sldId id="2076136986" r:id="rId43"/>
    <p:sldId id="2076136984" r:id="rId44"/>
    <p:sldId id="2076136987" r:id="rId45"/>
    <p:sldId id="2076136992" r:id="rId46"/>
    <p:sldId id="265" r:id="rId47"/>
  </p:sldIdLst>
  <p:sldSz cx="12192000" cy="6858000"/>
  <p:notesSz cx="6858000" cy="9144000"/>
  <p:embeddedFontLst>
    <p:embeddedFont>
      <p:font typeface=" Fira Code" panose="020B060402020202020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Comic Sans MS" panose="030F0702030302020204" pitchFamily="66"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
      <p:font typeface="Segoe UI Semibold" panose="020B0702040204020203" pitchFamily="34"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FCA2D-063D-AC49-8FE0-C436400A90FB}" v="45" dt="2021-07-22T18:51:44.776"/>
    <p1510:client id="{A89A3ECE-4265-4819-911D-20F545C17FF7}" v="154" dt="2021-07-23T16:40:28.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29" autoAdjust="0"/>
  </p:normalViewPr>
  <p:slideViewPr>
    <p:cSldViewPr snapToGrid="0">
      <p:cViewPr varScale="1">
        <p:scale>
          <a:sx n="109" d="100"/>
          <a:sy n="109" d="100"/>
        </p:scale>
        <p:origin x="78"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A89A3ECE-4265-4819-911D-20F545C17FF7}"/>
    <pc:docChg chg="undo custSel addSld delSld modSld sldOrd">
      <pc:chgData name="David Ortinau" userId="b5e4c80a-90cf-4955-b38f-12665be84c58" providerId="ADAL" clId="{A89A3ECE-4265-4819-911D-20F545C17FF7}" dt="2021-07-23T16:40:39.446" v="7030" actId="14100"/>
      <pc:docMkLst>
        <pc:docMk/>
      </pc:docMkLst>
      <pc:sldChg chg="modSp add mod">
        <pc:chgData name="David Ortinau" userId="b5e4c80a-90cf-4955-b38f-12665be84c58" providerId="ADAL" clId="{A89A3ECE-4265-4819-911D-20F545C17FF7}" dt="2021-07-22T17:16:29.724" v="100" actId="242"/>
        <pc:sldMkLst>
          <pc:docMk/>
          <pc:sldMk cId="3852120625" sldId="257"/>
        </pc:sldMkLst>
        <pc:spChg chg="mod">
          <ac:chgData name="David Ortinau" userId="b5e4c80a-90cf-4955-b38f-12665be84c58" providerId="ADAL" clId="{A89A3ECE-4265-4819-911D-20F545C17FF7}" dt="2021-07-22T17:16:10.956" v="98" actId="27636"/>
          <ac:spMkLst>
            <pc:docMk/>
            <pc:sldMk cId="3852120625" sldId="257"/>
            <ac:spMk id="2" creationId="{096FE8AF-C54E-8B47-969A-459B511062AA}"/>
          </ac:spMkLst>
        </pc:spChg>
        <pc:spChg chg="mod">
          <ac:chgData name="David Ortinau" userId="b5e4c80a-90cf-4955-b38f-12665be84c58" providerId="ADAL" clId="{A89A3ECE-4265-4819-911D-20F545C17FF7}" dt="2021-07-22T17:16:29.724" v="100" actId="242"/>
          <ac:spMkLst>
            <pc:docMk/>
            <pc:sldMk cId="3852120625" sldId="257"/>
            <ac:spMk id="3" creationId="{0783A175-10B8-0B47-A3ED-FDEB68569CA0}"/>
          </ac:spMkLst>
        </pc:spChg>
      </pc:sldChg>
      <pc:sldChg chg="modSp del mod">
        <pc:chgData name="David Ortinau" userId="b5e4c80a-90cf-4955-b38f-12665be84c58" providerId="ADAL" clId="{A89A3ECE-4265-4819-911D-20F545C17FF7}" dt="2021-07-22T17:16:37.997" v="101" actId="47"/>
        <pc:sldMkLst>
          <pc:docMk/>
          <pc:sldMk cId="1392467677" sldId="258"/>
        </pc:sldMkLst>
        <pc:spChg chg="mod">
          <ac:chgData name="David Ortinau" userId="b5e4c80a-90cf-4955-b38f-12665be84c58" providerId="ADAL" clId="{A89A3ECE-4265-4819-911D-20F545C17FF7}" dt="2021-07-22T17:15:16.933" v="92" actId="20577"/>
          <ac:spMkLst>
            <pc:docMk/>
            <pc:sldMk cId="1392467677" sldId="258"/>
            <ac:spMk id="2" creationId="{FBEA78FB-2765-7548-9243-8D5F8F8CCC72}"/>
          </ac:spMkLst>
        </pc:spChg>
        <pc:spChg chg="mod">
          <ac:chgData name="David Ortinau" userId="b5e4c80a-90cf-4955-b38f-12665be84c58" providerId="ADAL" clId="{A89A3ECE-4265-4819-911D-20F545C17FF7}" dt="2021-07-22T17:15:07.374" v="91" actId="20577"/>
          <ac:spMkLst>
            <pc:docMk/>
            <pc:sldMk cId="1392467677" sldId="258"/>
            <ac:spMk id="3" creationId="{56D4A0DE-AF44-374E-9D7A-88CEA0E6F6A9}"/>
          </ac:spMkLst>
        </pc:spChg>
      </pc:sldChg>
      <pc:sldChg chg="del">
        <pc:chgData name="David Ortinau" userId="b5e4c80a-90cf-4955-b38f-12665be84c58" providerId="ADAL" clId="{A89A3ECE-4265-4819-911D-20F545C17FF7}" dt="2021-07-22T17:27:05.393" v="118" actId="47"/>
        <pc:sldMkLst>
          <pc:docMk/>
          <pc:sldMk cId="2300497277" sldId="259"/>
        </pc:sldMkLst>
      </pc:sldChg>
      <pc:sldChg chg="modSp mod">
        <pc:chgData name="David Ortinau" userId="b5e4c80a-90cf-4955-b38f-12665be84c58" providerId="ADAL" clId="{A89A3ECE-4265-4819-911D-20F545C17FF7}" dt="2021-07-23T14:59:17.862" v="3574" actId="14100"/>
        <pc:sldMkLst>
          <pc:docMk/>
          <pc:sldMk cId="1745527602" sldId="274"/>
        </pc:sldMkLst>
        <pc:spChg chg="mod">
          <ac:chgData name="David Ortinau" userId="b5e4c80a-90cf-4955-b38f-12665be84c58" providerId="ADAL" clId="{A89A3ECE-4265-4819-911D-20F545C17FF7}" dt="2021-07-23T14:59:17.862" v="3574" actId="14100"/>
          <ac:spMkLst>
            <pc:docMk/>
            <pc:sldMk cId="1745527602" sldId="274"/>
            <ac:spMk id="2" creationId="{1895A588-0552-49B2-BFE0-30A68B3D6BDB}"/>
          </ac:spMkLst>
        </pc:spChg>
      </pc:sldChg>
      <pc:sldChg chg="modSp mod">
        <pc:chgData name="David Ortinau" userId="b5e4c80a-90cf-4955-b38f-12665be84c58" providerId="ADAL" clId="{A89A3ECE-4265-4819-911D-20F545C17FF7}" dt="2021-07-23T16:25:49.842" v="6091" actId="20577"/>
        <pc:sldMkLst>
          <pc:docMk/>
          <pc:sldMk cId="3191546112" sldId="275"/>
        </pc:sldMkLst>
        <pc:spChg chg="mod">
          <ac:chgData name="David Ortinau" userId="b5e4c80a-90cf-4955-b38f-12665be84c58" providerId="ADAL" clId="{A89A3ECE-4265-4819-911D-20F545C17FF7}" dt="2021-07-23T16:25:33.905" v="6043" actId="20577"/>
          <ac:spMkLst>
            <pc:docMk/>
            <pc:sldMk cId="3191546112" sldId="275"/>
            <ac:spMk id="2" creationId="{1895A588-0552-49B2-BFE0-30A68B3D6BDB}"/>
          </ac:spMkLst>
        </pc:spChg>
        <pc:spChg chg="mod">
          <ac:chgData name="David Ortinau" userId="b5e4c80a-90cf-4955-b38f-12665be84c58" providerId="ADAL" clId="{A89A3ECE-4265-4819-911D-20F545C17FF7}" dt="2021-07-23T16:25:49.842" v="6091" actId="20577"/>
          <ac:spMkLst>
            <pc:docMk/>
            <pc:sldMk cId="3191546112" sldId="275"/>
            <ac:spMk id="3" creationId="{CC408F2B-E135-409F-86B6-5B01E669A426}"/>
          </ac:spMkLst>
        </pc:spChg>
      </pc:sldChg>
      <pc:sldChg chg="del">
        <pc:chgData name="David Ortinau" userId="b5e4c80a-90cf-4955-b38f-12665be84c58" providerId="ADAL" clId="{A89A3ECE-4265-4819-911D-20F545C17FF7}" dt="2021-07-22T17:27:05.393" v="118" actId="47"/>
        <pc:sldMkLst>
          <pc:docMk/>
          <pc:sldMk cId="340589892" sldId="278"/>
        </pc:sldMkLst>
      </pc:sldChg>
      <pc:sldChg chg="del">
        <pc:chgData name="David Ortinau" userId="b5e4c80a-90cf-4955-b38f-12665be84c58" providerId="ADAL" clId="{A89A3ECE-4265-4819-911D-20F545C17FF7}" dt="2021-07-22T17:27:05.393" v="118" actId="47"/>
        <pc:sldMkLst>
          <pc:docMk/>
          <pc:sldMk cId="2040833227" sldId="279"/>
        </pc:sldMkLst>
      </pc:sldChg>
      <pc:sldChg chg="del">
        <pc:chgData name="David Ortinau" userId="b5e4c80a-90cf-4955-b38f-12665be84c58" providerId="ADAL" clId="{A89A3ECE-4265-4819-911D-20F545C17FF7}" dt="2021-07-22T17:27:05.393" v="118" actId="47"/>
        <pc:sldMkLst>
          <pc:docMk/>
          <pc:sldMk cId="397214473" sldId="280"/>
        </pc:sldMkLst>
      </pc:sldChg>
      <pc:sldChg chg="modSp mod modNotesTx">
        <pc:chgData name="David Ortinau" userId="b5e4c80a-90cf-4955-b38f-12665be84c58" providerId="ADAL" clId="{A89A3ECE-4265-4819-911D-20F545C17FF7}" dt="2021-07-23T15:02:44.209" v="4191" actId="20577"/>
        <pc:sldMkLst>
          <pc:docMk/>
          <pc:sldMk cId="821869211" sldId="284"/>
        </pc:sldMkLst>
        <pc:spChg chg="mod">
          <ac:chgData name="David Ortinau" userId="b5e4c80a-90cf-4955-b38f-12665be84c58" providerId="ADAL" clId="{A89A3ECE-4265-4819-911D-20F545C17FF7}" dt="2021-07-23T14:59:53.778" v="3637" actId="20577"/>
          <ac:spMkLst>
            <pc:docMk/>
            <pc:sldMk cId="821869211" sldId="284"/>
            <ac:spMk id="4" creationId="{B50F347E-1B05-4C7E-8880-3DBC707F330E}"/>
          </ac:spMkLst>
        </pc:spChg>
      </pc:sldChg>
      <pc:sldChg chg="modSp mod">
        <pc:chgData name="David Ortinau" userId="b5e4c80a-90cf-4955-b38f-12665be84c58" providerId="ADAL" clId="{A89A3ECE-4265-4819-911D-20F545C17FF7}" dt="2021-07-23T15:03:06.885" v="4192"/>
        <pc:sldMkLst>
          <pc:docMk/>
          <pc:sldMk cId="811061758" sldId="290"/>
        </pc:sldMkLst>
        <pc:spChg chg="mod">
          <ac:chgData name="David Ortinau" userId="b5e4c80a-90cf-4955-b38f-12665be84c58" providerId="ADAL" clId="{A89A3ECE-4265-4819-911D-20F545C17FF7}" dt="2021-07-23T15:03:06.885" v="4192"/>
          <ac:spMkLst>
            <pc:docMk/>
            <pc:sldMk cId="811061758" sldId="290"/>
            <ac:spMk id="4" creationId="{B50F347E-1B05-4C7E-8880-3DBC707F330E}"/>
          </ac:spMkLst>
        </pc:spChg>
      </pc:sldChg>
      <pc:sldChg chg="modSp mod">
        <pc:chgData name="David Ortinau" userId="b5e4c80a-90cf-4955-b38f-12665be84c58" providerId="ADAL" clId="{A89A3ECE-4265-4819-911D-20F545C17FF7}" dt="2021-07-23T15:03:10.723" v="4193"/>
        <pc:sldMkLst>
          <pc:docMk/>
          <pc:sldMk cId="4130765834" sldId="291"/>
        </pc:sldMkLst>
        <pc:spChg chg="mod">
          <ac:chgData name="David Ortinau" userId="b5e4c80a-90cf-4955-b38f-12665be84c58" providerId="ADAL" clId="{A89A3ECE-4265-4819-911D-20F545C17FF7}" dt="2021-07-23T15:03:10.723" v="4193"/>
          <ac:spMkLst>
            <pc:docMk/>
            <pc:sldMk cId="4130765834" sldId="291"/>
            <ac:spMk id="4" creationId="{B50F347E-1B05-4C7E-8880-3DBC707F330E}"/>
          </ac:spMkLst>
        </pc:spChg>
      </pc:sldChg>
      <pc:sldChg chg="modSp mod">
        <pc:chgData name="David Ortinau" userId="b5e4c80a-90cf-4955-b38f-12665be84c58" providerId="ADAL" clId="{A89A3ECE-4265-4819-911D-20F545C17FF7}" dt="2021-07-23T15:03:14.067" v="4194"/>
        <pc:sldMkLst>
          <pc:docMk/>
          <pc:sldMk cId="714351071" sldId="292"/>
        </pc:sldMkLst>
        <pc:spChg chg="mod">
          <ac:chgData name="David Ortinau" userId="b5e4c80a-90cf-4955-b38f-12665be84c58" providerId="ADAL" clId="{A89A3ECE-4265-4819-911D-20F545C17FF7}" dt="2021-07-23T15:03:14.067" v="4194"/>
          <ac:spMkLst>
            <pc:docMk/>
            <pc:sldMk cId="714351071" sldId="292"/>
            <ac:spMk id="4" creationId="{B50F347E-1B05-4C7E-8880-3DBC707F330E}"/>
          </ac:spMkLst>
        </pc:spChg>
      </pc:sldChg>
      <pc:sldChg chg="del">
        <pc:chgData name="David Ortinau" userId="b5e4c80a-90cf-4955-b38f-12665be84c58" providerId="ADAL" clId="{A89A3ECE-4265-4819-911D-20F545C17FF7}" dt="2021-07-23T14:57:13.033" v="3543" actId="47"/>
        <pc:sldMkLst>
          <pc:docMk/>
          <pc:sldMk cId="1781668299" sldId="293"/>
        </pc:sldMkLst>
      </pc:sldChg>
      <pc:sldChg chg="del">
        <pc:chgData name="David Ortinau" userId="b5e4c80a-90cf-4955-b38f-12665be84c58" providerId="ADAL" clId="{A89A3ECE-4265-4819-911D-20F545C17FF7}" dt="2021-07-23T14:57:13.033" v="3543" actId="47"/>
        <pc:sldMkLst>
          <pc:docMk/>
          <pc:sldMk cId="2452545848" sldId="294"/>
        </pc:sldMkLst>
      </pc:sldChg>
      <pc:sldChg chg="del">
        <pc:chgData name="David Ortinau" userId="b5e4c80a-90cf-4955-b38f-12665be84c58" providerId="ADAL" clId="{A89A3ECE-4265-4819-911D-20F545C17FF7}" dt="2021-07-23T14:57:13.033" v="3543" actId="47"/>
        <pc:sldMkLst>
          <pc:docMk/>
          <pc:sldMk cId="1996756565" sldId="295"/>
        </pc:sldMkLst>
      </pc:sldChg>
      <pc:sldChg chg="del">
        <pc:chgData name="David Ortinau" userId="b5e4c80a-90cf-4955-b38f-12665be84c58" providerId="ADAL" clId="{A89A3ECE-4265-4819-911D-20F545C17FF7}" dt="2021-07-23T14:57:13.033" v="3543" actId="47"/>
        <pc:sldMkLst>
          <pc:docMk/>
          <pc:sldMk cId="3425612351" sldId="296"/>
        </pc:sldMkLst>
      </pc:sldChg>
      <pc:sldChg chg="del">
        <pc:chgData name="David Ortinau" userId="b5e4c80a-90cf-4955-b38f-12665be84c58" providerId="ADAL" clId="{A89A3ECE-4265-4819-911D-20F545C17FF7}" dt="2021-07-23T14:57:13.033" v="3543" actId="47"/>
        <pc:sldMkLst>
          <pc:docMk/>
          <pc:sldMk cId="2067939046" sldId="297"/>
        </pc:sldMkLst>
      </pc:sldChg>
      <pc:sldChg chg="del">
        <pc:chgData name="David Ortinau" userId="b5e4c80a-90cf-4955-b38f-12665be84c58" providerId="ADAL" clId="{A89A3ECE-4265-4819-911D-20F545C17FF7}" dt="2021-07-23T16:38:01.343" v="7012" actId="47"/>
        <pc:sldMkLst>
          <pc:docMk/>
          <pc:sldMk cId="3772594291" sldId="298"/>
        </pc:sldMkLst>
      </pc:sldChg>
      <pc:sldChg chg="del">
        <pc:chgData name="David Ortinau" userId="b5e4c80a-90cf-4955-b38f-12665be84c58" providerId="ADAL" clId="{A89A3ECE-4265-4819-911D-20F545C17FF7}" dt="2021-07-22T17:27:05.393" v="118" actId="47"/>
        <pc:sldMkLst>
          <pc:docMk/>
          <pc:sldMk cId="2565188653" sldId="299"/>
        </pc:sldMkLst>
      </pc:sldChg>
      <pc:sldChg chg="del">
        <pc:chgData name="David Ortinau" userId="b5e4c80a-90cf-4955-b38f-12665be84c58" providerId="ADAL" clId="{A89A3ECE-4265-4819-911D-20F545C17FF7}" dt="2021-07-23T14:58:03.413" v="3544" actId="47"/>
        <pc:sldMkLst>
          <pc:docMk/>
          <pc:sldMk cId="1624561959" sldId="1591"/>
        </pc:sldMkLst>
      </pc:sldChg>
      <pc:sldChg chg="add mod ord modShow">
        <pc:chgData name="David Ortinau" userId="b5e4c80a-90cf-4955-b38f-12665be84c58" providerId="ADAL" clId="{A89A3ECE-4265-4819-911D-20F545C17FF7}" dt="2021-07-23T14:44:31.410" v="2577" actId="729"/>
        <pc:sldMkLst>
          <pc:docMk/>
          <pc:sldMk cId="1701318625" sldId="1604"/>
        </pc:sldMkLst>
      </pc:sldChg>
      <pc:sldChg chg="modSp add mod modNotesTx">
        <pc:chgData name="David Ortinau" userId="b5e4c80a-90cf-4955-b38f-12665be84c58" providerId="ADAL" clId="{A89A3ECE-4265-4819-911D-20F545C17FF7}" dt="2021-07-23T14:49:57.491" v="3087" actId="20577"/>
        <pc:sldMkLst>
          <pc:docMk/>
          <pc:sldMk cId="1428729172" sldId="1986"/>
        </pc:sldMkLst>
        <pc:spChg chg="mod">
          <ac:chgData name="David Ortinau" userId="b5e4c80a-90cf-4955-b38f-12665be84c58" providerId="ADAL" clId="{A89A3ECE-4265-4819-911D-20F545C17FF7}" dt="2021-07-23T14:47:34.617" v="2660" actId="20577"/>
          <ac:spMkLst>
            <pc:docMk/>
            <pc:sldMk cId="1428729172" sldId="1986"/>
            <ac:spMk id="2" creationId="{89BF1C7D-EFF2-3E4F-B440-10248CA1E60F}"/>
          </ac:spMkLst>
        </pc:spChg>
      </pc:sldChg>
      <pc:sldChg chg="del">
        <pc:chgData name="David Ortinau" userId="b5e4c80a-90cf-4955-b38f-12665be84c58" providerId="ADAL" clId="{A89A3ECE-4265-4819-911D-20F545C17FF7}" dt="2021-07-23T14:58:03.413" v="3544" actId="47"/>
        <pc:sldMkLst>
          <pc:docMk/>
          <pc:sldMk cId="3575597634" sldId="10647"/>
        </pc:sldMkLst>
      </pc:sldChg>
      <pc:sldChg chg="del">
        <pc:chgData name="David Ortinau" userId="b5e4c80a-90cf-4955-b38f-12665be84c58" providerId="ADAL" clId="{A89A3ECE-4265-4819-911D-20F545C17FF7}" dt="2021-07-23T14:58:03.413" v="3544" actId="47"/>
        <pc:sldMkLst>
          <pc:docMk/>
          <pc:sldMk cId="563419759" sldId="10653"/>
        </pc:sldMkLst>
      </pc:sldChg>
      <pc:sldChg chg="del">
        <pc:chgData name="David Ortinau" userId="b5e4c80a-90cf-4955-b38f-12665be84c58" providerId="ADAL" clId="{A89A3ECE-4265-4819-911D-20F545C17FF7}" dt="2021-07-23T14:58:03.413" v="3544" actId="47"/>
        <pc:sldMkLst>
          <pc:docMk/>
          <pc:sldMk cId="865805940" sldId="10656"/>
        </pc:sldMkLst>
      </pc:sldChg>
      <pc:sldChg chg="del">
        <pc:chgData name="David Ortinau" userId="b5e4c80a-90cf-4955-b38f-12665be84c58" providerId="ADAL" clId="{A89A3ECE-4265-4819-911D-20F545C17FF7}" dt="2021-07-23T14:58:03.413" v="3544" actId="47"/>
        <pc:sldMkLst>
          <pc:docMk/>
          <pc:sldMk cId="1351129861" sldId="10662"/>
        </pc:sldMkLst>
      </pc:sldChg>
      <pc:sldChg chg="del">
        <pc:chgData name="David Ortinau" userId="b5e4c80a-90cf-4955-b38f-12665be84c58" providerId="ADAL" clId="{A89A3ECE-4265-4819-911D-20F545C17FF7}" dt="2021-07-23T14:57:13.033" v="3543" actId="47"/>
        <pc:sldMkLst>
          <pc:docMk/>
          <pc:sldMk cId="1512715335" sldId="10666"/>
        </pc:sldMkLst>
      </pc:sldChg>
      <pc:sldChg chg="add mod setBg chgLayout">
        <pc:chgData name="David Ortinau" userId="b5e4c80a-90cf-4955-b38f-12665be84c58" providerId="ADAL" clId="{A89A3ECE-4265-4819-911D-20F545C17FF7}" dt="2021-07-23T14:44:17.149" v="2574"/>
        <pc:sldMkLst>
          <pc:docMk/>
          <pc:sldMk cId="1844142158" sldId="2076136821"/>
        </pc:sldMkLst>
      </pc:sldChg>
      <pc:sldChg chg="del">
        <pc:chgData name="David Ortinau" userId="b5e4c80a-90cf-4955-b38f-12665be84c58" providerId="ADAL" clId="{A89A3ECE-4265-4819-911D-20F545C17FF7}" dt="2021-07-23T16:38:01.343" v="7012" actId="47"/>
        <pc:sldMkLst>
          <pc:docMk/>
          <pc:sldMk cId="795325760" sldId="2076136843"/>
        </pc:sldMkLst>
      </pc:sldChg>
      <pc:sldChg chg="modSp mod">
        <pc:chgData name="David Ortinau" userId="b5e4c80a-90cf-4955-b38f-12665be84c58" providerId="ADAL" clId="{A89A3ECE-4265-4819-911D-20F545C17FF7}" dt="2021-07-23T14:46:07.706" v="2629" actId="20577"/>
        <pc:sldMkLst>
          <pc:docMk/>
          <pc:sldMk cId="911168188" sldId="2076136963"/>
        </pc:sldMkLst>
        <pc:spChg chg="mod">
          <ac:chgData name="David Ortinau" userId="b5e4c80a-90cf-4955-b38f-12665be84c58" providerId="ADAL" clId="{A89A3ECE-4265-4819-911D-20F545C17FF7}" dt="2021-07-23T14:46:07.706" v="2629" actId="20577"/>
          <ac:spMkLst>
            <pc:docMk/>
            <pc:sldMk cId="911168188" sldId="2076136963"/>
            <ac:spMk id="2" creationId="{3A265461-F19D-43FD-B026-2FF8AE442CE2}"/>
          </ac:spMkLst>
        </pc:spChg>
        <pc:spChg chg="mod">
          <ac:chgData name="David Ortinau" userId="b5e4c80a-90cf-4955-b38f-12665be84c58" providerId="ADAL" clId="{A89A3ECE-4265-4819-911D-20F545C17FF7}" dt="2021-07-23T14:45:29.042" v="2590" actId="552"/>
          <ac:spMkLst>
            <pc:docMk/>
            <pc:sldMk cId="911168188" sldId="2076136963"/>
            <ac:spMk id="3" creationId="{4F709010-B767-487B-8834-4AFBB7CE5241}"/>
          </ac:spMkLst>
        </pc:spChg>
      </pc:sldChg>
      <pc:sldChg chg="del">
        <pc:chgData name="David Ortinau" userId="b5e4c80a-90cf-4955-b38f-12665be84c58" providerId="ADAL" clId="{A89A3ECE-4265-4819-911D-20F545C17FF7}" dt="2021-07-23T14:57:13.033" v="3543" actId="47"/>
        <pc:sldMkLst>
          <pc:docMk/>
          <pc:sldMk cId="1950165465" sldId="2076136965"/>
        </pc:sldMkLst>
      </pc:sldChg>
      <pc:sldChg chg="del">
        <pc:chgData name="David Ortinau" userId="b5e4c80a-90cf-4955-b38f-12665be84c58" providerId="ADAL" clId="{A89A3ECE-4265-4819-911D-20F545C17FF7}" dt="2021-07-23T16:38:01.343" v="7012" actId="47"/>
        <pc:sldMkLst>
          <pc:docMk/>
          <pc:sldMk cId="1618145219" sldId="2076136967"/>
        </pc:sldMkLst>
      </pc:sldChg>
      <pc:sldChg chg="del">
        <pc:chgData name="David Ortinau" userId="b5e4c80a-90cf-4955-b38f-12665be84c58" providerId="ADAL" clId="{A89A3ECE-4265-4819-911D-20F545C17FF7}" dt="2021-07-23T16:38:01.343" v="7012" actId="47"/>
        <pc:sldMkLst>
          <pc:docMk/>
          <pc:sldMk cId="672810867" sldId="2076136968"/>
        </pc:sldMkLst>
      </pc:sldChg>
      <pc:sldChg chg="addSp">
        <pc:chgData name="David Ortinau" userId="b5e4c80a-90cf-4955-b38f-12665be84c58" providerId="ADAL" clId="{A89A3ECE-4265-4819-911D-20F545C17FF7}" dt="2021-07-23T16:25:54.645" v="6093"/>
        <pc:sldMkLst>
          <pc:docMk/>
          <pc:sldMk cId="135961857" sldId="2076136971"/>
        </pc:sldMkLst>
        <pc:picChg chg="add">
          <ac:chgData name="David Ortinau" userId="b5e4c80a-90cf-4955-b38f-12665be84c58" providerId="ADAL" clId="{A89A3ECE-4265-4819-911D-20F545C17FF7}" dt="2021-07-23T16:25:54.645" v="6093"/>
          <ac:picMkLst>
            <pc:docMk/>
            <pc:sldMk cId="135961857" sldId="2076136971"/>
            <ac:picMk id="3074" creationId="{A9748C9A-743A-4EF4-90B9-54C84C3E004C}"/>
          </ac:picMkLst>
        </pc:picChg>
      </pc:sldChg>
      <pc:sldChg chg="delSp modSp add del mod">
        <pc:chgData name="David Ortinau" userId="b5e4c80a-90cf-4955-b38f-12665be84c58" providerId="ADAL" clId="{A89A3ECE-4265-4819-911D-20F545C17FF7}" dt="2021-07-23T16:38:01.343" v="7012" actId="47"/>
        <pc:sldMkLst>
          <pc:docMk/>
          <pc:sldMk cId="2446572399" sldId="2076136971"/>
        </pc:sldMkLst>
        <pc:picChg chg="del">
          <ac:chgData name="David Ortinau" userId="b5e4c80a-90cf-4955-b38f-12665be84c58" providerId="ADAL" clId="{A89A3ECE-4265-4819-911D-20F545C17FF7}" dt="2021-07-23T16:25:57.101" v="6097" actId="478"/>
          <ac:picMkLst>
            <pc:docMk/>
            <pc:sldMk cId="2446572399" sldId="2076136971"/>
            <ac:picMk id="3" creationId="{31BED4EE-A10C-2E4E-A160-38FDECD881CF}"/>
          </ac:picMkLst>
        </pc:picChg>
        <pc:picChg chg="del">
          <ac:chgData name="David Ortinau" userId="b5e4c80a-90cf-4955-b38f-12665be84c58" providerId="ADAL" clId="{A89A3ECE-4265-4819-911D-20F545C17FF7}" dt="2021-07-23T16:25:54.107" v="6092" actId="478"/>
          <ac:picMkLst>
            <pc:docMk/>
            <pc:sldMk cId="2446572399" sldId="2076136971"/>
            <ac:picMk id="5" creationId="{CEF9AE64-402E-2243-B526-4DDEF854FD53}"/>
          </ac:picMkLst>
        </pc:picChg>
        <pc:picChg chg="del mod">
          <ac:chgData name="David Ortinau" userId="b5e4c80a-90cf-4955-b38f-12665be84c58" providerId="ADAL" clId="{A89A3ECE-4265-4819-911D-20F545C17FF7}" dt="2021-07-23T16:26:11.917" v="6101" actId="21"/>
          <ac:picMkLst>
            <pc:docMk/>
            <pc:sldMk cId="2446572399" sldId="2076136971"/>
            <ac:picMk id="3074" creationId="{A9748C9A-743A-4EF4-90B9-54C84C3E004C}"/>
          </ac:picMkLst>
        </pc:picChg>
      </pc:sldChg>
      <pc:sldChg chg="del">
        <pc:chgData name="David Ortinau" userId="b5e4c80a-90cf-4955-b38f-12665be84c58" providerId="ADAL" clId="{A89A3ECE-4265-4819-911D-20F545C17FF7}" dt="2021-07-23T16:38:01.343" v="7012" actId="47"/>
        <pc:sldMkLst>
          <pc:docMk/>
          <pc:sldMk cId="3286343245" sldId="2076136972"/>
        </pc:sldMkLst>
      </pc:sldChg>
      <pc:sldChg chg="del">
        <pc:chgData name="David Ortinau" userId="b5e4c80a-90cf-4955-b38f-12665be84c58" providerId="ADAL" clId="{A89A3ECE-4265-4819-911D-20F545C17FF7}" dt="2021-07-22T17:27:05.393" v="118" actId="47"/>
        <pc:sldMkLst>
          <pc:docMk/>
          <pc:sldMk cId="1296340524" sldId="2076136974"/>
        </pc:sldMkLst>
      </pc:sldChg>
      <pc:sldChg chg="del">
        <pc:chgData name="David Ortinau" userId="b5e4c80a-90cf-4955-b38f-12665be84c58" providerId="ADAL" clId="{A89A3ECE-4265-4819-911D-20F545C17FF7}" dt="2021-07-23T16:38:01.343" v="7012" actId="47"/>
        <pc:sldMkLst>
          <pc:docMk/>
          <pc:sldMk cId="1394464169" sldId="2076136975"/>
        </pc:sldMkLst>
      </pc:sldChg>
      <pc:sldChg chg="del">
        <pc:chgData name="David Ortinau" userId="b5e4c80a-90cf-4955-b38f-12665be84c58" providerId="ADAL" clId="{A89A3ECE-4265-4819-911D-20F545C17FF7}" dt="2021-07-23T14:58:03.413" v="3544" actId="47"/>
        <pc:sldMkLst>
          <pc:docMk/>
          <pc:sldMk cId="4169557292" sldId="2076136976"/>
        </pc:sldMkLst>
      </pc:sldChg>
      <pc:sldChg chg="del">
        <pc:chgData name="David Ortinau" userId="b5e4c80a-90cf-4955-b38f-12665be84c58" providerId="ADAL" clId="{A89A3ECE-4265-4819-911D-20F545C17FF7}" dt="2021-07-23T14:58:03.413" v="3544" actId="47"/>
        <pc:sldMkLst>
          <pc:docMk/>
          <pc:sldMk cId="256481007" sldId="2076136977"/>
        </pc:sldMkLst>
      </pc:sldChg>
      <pc:sldChg chg="del">
        <pc:chgData name="David Ortinau" userId="b5e4c80a-90cf-4955-b38f-12665be84c58" providerId="ADAL" clId="{A89A3ECE-4265-4819-911D-20F545C17FF7}" dt="2021-07-23T14:57:13.033" v="3543" actId="47"/>
        <pc:sldMkLst>
          <pc:docMk/>
          <pc:sldMk cId="1055272095" sldId="2076136978"/>
        </pc:sldMkLst>
      </pc:sldChg>
      <pc:sldChg chg="del">
        <pc:chgData name="David Ortinau" userId="b5e4c80a-90cf-4955-b38f-12665be84c58" providerId="ADAL" clId="{A89A3ECE-4265-4819-911D-20F545C17FF7}" dt="2021-07-23T14:58:03.413" v="3544" actId="47"/>
        <pc:sldMkLst>
          <pc:docMk/>
          <pc:sldMk cId="1205121421" sldId="2076136980"/>
        </pc:sldMkLst>
      </pc:sldChg>
      <pc:sldChg chg="del">
        <pc:chgData name="David Ortinau" userId="b5e4c80a-90cf-4955-b38f-12665be84c58" providerId="ADAL" clId="{A89A3ECE-4265-4819-911D-20F545C17FF7}" dt="2021-07-23T16:38:01.343" v="7012" actId="47"/>
        <pc:sldMkLst>
          <pc:docMk/>
          <pc:sldMk cId="683121736" sldId="2076136993"/>
        </pc:sldMkLst>
      </pc:sldChg>
      <pc:sldChg chg="modSp add mod setBg chgLayout">
        <pc:chgData name="David Ortinau" userId="b5e4c80a-90cf-4955-b38f-12665be84c58" providerId="ADAL" clId="{A89A3ECE-4265-4819-911D-20F545C17FF7}" dt="2021-07-22T17:20:09.563" v="113" actId="207"/>
        <pc:sldMkLst>
          <pc:docMk/>
          <pc:sldMk cId="2761359805" sldId="2076137009"/>
        </pc:sldMkLst>
        <pc:spChg chg="mod ord">
          <ac:chgData name="David Ortinau" userId="b5e4c80a-90cf-4955-b38f-12665be84c58" providerId="ADAL" clId="{A89A3ECE-4265-4819-911D-20F545C17FF7}" dt="2021-07-22T17:20:09.563" v="113" actId="207"/>
          <ac:spMkLst>
            <pc:docMk/>
            <pc:sldMk cId="2761359805" sldId="2076137009"/>
            <ac:spMk id="2" creationId="{888B31F2-37B5-1043-9ADE-AA197CF54E4C}"/>
          </ac:spMkLst>
        </pc:spChg>
      </pc:sldChg>
      <pc:sldChg chg="addSp delSp modSp add mod setBg modClrScheme delAnim modAnim chgLayout modNotesTx">
        <pc:chgData name="David Ortinau" userId="b5e4c80a-90cf-4955-b38f-12665be84c58" providerId="ADAL" clId="{A89A3ECE-4265-4819-911D-20F545C17FF7}" dt="2021-07-22T18:15:41.503" v="2283" actId="20577"/>
        <pc:sldMkLst>
          <pc:docMk/>
          <pc:sldMk cId="1555984458" sldId="2076137317"/>
        </pc:sldMkLst>
        <pc:spChg chg="mod">
          <ac:chgData name="David Ortinau" userId="b5e4c80a-90cf-4955-b38f-12665be84c58" providerId="ADAL" clId="{A89A3ECE-4265-4819-911D-20F545C17FF7}" dt="2021-07-22T17:20:54.023" v="117" actId="207"/>
          <ac:spMkLst>
            <pc:docMk/>
            <pc:sldMk cId="1555984458" sldId="2076137317"/>
            <ac:spMk id="8" creationId="{D0732E9A-AEFF-49E4-959D-CCEDEF1EDB1C}"/>
          </ac:spMkLst>
        </pc:spChg>
        <pc:spChg chg="mod">
          <ac:chgData name="David Ortinau" userId="b5e4c80a-90cf-4955-b38f-12665be84c58" providerId="ADAL" clId="{A89A3ECE-4265-4819-911D-20F545C17FF7}" dt="2021-07-22T17:44:57.860" v="119" actId="2085"/>
          <ac:spMkLst>
            <pc:docMk/>
            <pc:sldMk cId="1555984458" sldId="2076137317"/>
            <ac:spMk id="18" creationId="{BC60B326-3DEE-4C3A-B129-6983474B96C1}"/>
          </ac:spMkLst>
        </pc:spChg>
        <pc:spChg chg="mod">
          <ac:chgData name="David Ortinau" userId="b5e4c80a-90cf-4955-b38f-12665be84c58" providerId="ADAL" clId="{A89A3ECE-4265-4819-911D-20F545C17FF7}" dt="2021-07-22T17:45:39.931" v="143" actId="20577"/>
          <ac:spMkLst>
            <pc:docMk/>
            <pc:sldMk cId="1555984458" sldId="2076137317"/>
            <ac:spMk id="22" creationId="{3F74BBCC-7B98-4A77-9AD4-6C78C9CB7676}"/>
          </ac:spMkLst>
        </pc:spChg>
        <pc:spChg chg="mod">
          <ac:chgData name="David Ortinau" userId="b5e4c80a-90cf-4955-b38f-12665be84c58" providerId="ADAL" clId="{A89A3ECE-4265-4819-911D-20F545C17FF7}" dt="2021-07-22T18:01:09.095" v="252" actId="2085"/>
          <ac:spMkLst>
            <pc:docMk/>
            <pc:sldMk cId="1555984458" sldId="2076137317"/>
            <ac:spMk id="27" creationId="{62E845E1-2FB6-CF4C-BB3F-6A1112F577CF}"/>
          </ac:spMkLst>
        </pc:spChg>
        <pc:spChg chg="mod">
          <ac:chgData name="David Ortinau" userId="b5e4c80a-90cf-4955-b38f-12665be84c58" providerId="ADAL" clId="{A89A3ECE-4265-4819-911D-20F545C17FF7}" dt="2021-07-22T17:46:07.899" v="145" actId="1076"/>
          <ac:spMkLst>
            <pc:docMk/>
            <pc:sldMk cId="1555984458" sldId="2076137317"/>
            <ac:spMk id="29" creationId="{F6B5DDBB-EE4C-4569-BB9E-22A0181570D0}"/>
          </ac:spMkLst>
        </pc:spChg>
        <pc:spChg chg="mod">
          <ac:chgData name="David Ortinau" userId="b5e4c80a-90cf-4955-b38f-12665be84c58" providerId="ADAL" clId="{A89A3ECE-4265-4819-911D-20F545C17FF7}" dt="2021-07-22T17:46:07.899" v="145" actId="1076"/>
          <ac:spMkLst>
            <pc:docMk/>
            <pc:sldMk cId="1555984458" sldId="2076137317"/>
            <ac:spMk id="31" creationId="{625A6AF8-BD82-4948-8477-64BE4078AACF}"/>
          </ac:spMkLst>
        </pc:spChg>
        <pc:spChg chg="mod">
          <ac:chgData name="David Ortinau" userId="b5e4c80a-90cf-4955-b38f-12665be84c58" providerId="ADAL" clId="{A89A3ECE-4265-4819-911D-20F545C17FF7}" dt="2021-07-22T17:46:07.899" v="145" actId="1076"/>
          <ac:spMkLst>
            <pc:docMk/>
            <pc:sldMk cId="1555984458" sldId="2076137317"/>
            <ac:spMk id="33" creationId="{86C325B4-6603-4B21-8F34-CD2430073FCF}"/>
          </ac:spMkLst>
        </pc:spChg>
        <pc:spChg chg="mod">
          <ac:chgData name="David Ortinau" userId="b5e4c80a-90cf-4955-b38f-12665be84c58" providerId="ADAL" clId="{A89A3ECE-4265-4819-911D-20F545C17FF7}" dt="2021-07-22T17:46:07.899" v="145" actId="1076"/>
          <ac:spMkLst>
            <pc:docMk/>
            <pc:sldMk cId="1555984458" sldId="2076137317"/>
            <ac:spMk id="35" creationId="{8CEF94D4-7460-4C6E-9FB4-6B99E6E4202B}"/>
          </ac:spMkLst>
        </pc:spChg>
        <pc:spChg chg="mod">
          <ac:chgData name="David Ortinau" userId="b5e4c80a-90cf-4955-b38f-12665be84c58" providerId="ADAL" clId="{A89A3ECE-4265-4819-911D-20F545C17FF7}" dt="2021-07-22T17:58:45.242" v="232" actId="1076"/>
          <ac:spMkLst>
            <pc:docMk/>
            <pc:sldMk cId="1555984458" sldId="2076137317"/>
            <ac:spMk id="42" creationId="{EE8C1A6D-3C6A-4D40-8920-83394E33B295}"/>
          </ac:spMkLst>
        </pc:spChg>
        <pc:spChg chg="mod">
          <ac:chgData name="David Ortinau" userId="b5e4c80a-90cf-4955-b38f-12665be84c58" providerId="ADAL" clId="{A89A3ECE-4265-4819-911D-20F545C17FF7}" dt="2021-07-22T17:58:45.242" v="232" actId="1076"/>
          <ac:spMkLst>
            <pc:docMk/>
            <pc:sldMk cId="1555984458" sldId="2076137317"/>
            <ac:spMk id="43" creationId="{7A8A92D8-57C0-4A29-8B0B-2AB69A04B712}"/>
          </ac:spMkLst>
        </pc:spChg>
        <pc:spChg chg="mod">
          <ac:chgData name="David Ortinau" userId="b5e4c80a-90cf-4955-b38f-12665be84c58" providerId="ADAL" clId="{A89A3ECE-4265-4819-911D-20F545C17FF7}" dt="2021-07-22T17:58:45.242" v="232" actId="1076"/>
          <ac:spMkLst>
            <pc:docMk/>
            <pc:sldMk cId="1555984458" sldId="2076137317"/>
            <ac:spMk id="45" creationId="{8C61843B-5DA1-4B68-90F0-74B5D6603EB6}"/>
          </ac:spMkLst>
        </pc:spChg>
        <pc:spChg chg="mod">
          <ac:chgData name="David Ortinau" userId="b5e4c80a-90cf-4955-b38f-12665be84c58" providerId="ADAL" clId="{A89A3ECE-4265-4819-911D-20F545C17FF7}" dt="2021-07-22T17:58:45.242" v="232" actId="1076"/>
          <ac:spMkLst>
            <pc:docMk/>
            <pc:sldMk cId="1555984458" sldId="2076137317"/>
            <ac:spMk id="46" creationId="{532BEF55-FB3B-4A74-BCDE-317FF3BAFAED}"/>
          </ac:spMkLst>
        </pc:spChg>
        <pc:spChg chg="mod">
          <ac:chgData name="David Ortinau" userId="b5e4c80a-90cf-4955-b38f-12665be84c58" providerId="ADAL" clId="{A89A3ECE-4265-4819-911D-20F545C17FF7}" dt="2021-07-22T17:58:45.242" v="232" actId="1076"/>
          <ac:spMkLst>
            <pc:docMk/>
            <pc:sldMk cId="1555984458" sldId="2076137317"/>
            <ac:spMk id="47" creationId="{E8868336-5444-4A91-84BE-A7123F90176B}"/>
          </ac:spMkLst>
        </pc:spChg>
        <pc:spChg chg="mod">
          <ac:chgData name="David Ortinau" userId="b5e4c80a-90cf-4955-b38f-12665be84c58" providerId="ADAL" clId="{A89A3ECE-4265-4819-911D-20F545C17FF7}" dt="2021-07-22T17:58:45.242" v="232" actId="1076"/>
          <ac:spMkLst>
            <pc:docMk/>
            <pc:sldMk cId="1555984458" sldId="2076137317"/>
            <ac:spMk id="51" creationId="{824F95E2-9C22-438E-8C4B-CCB002E17C7F}"/>
          </ac:spMkLst>
        </pc:spChg>
        <pc:grpChg chg="add mod">
          <ac:chgData name="David Ortinau" userId="b5e4c80a-90cf-4955-b38f-12665be84c58" providerId="ADAL" clId="{A89A3ECE-4265-4819-911D-20F545C17FF7}" dt="2021-07-22T17:58:45.242" v="232" actId="1076"/>
          <ac:grpSpMkLst>
            <pc:docMk/>
            <pc:sldMk cId="1555984458" sldId="2076137317"/>
            <ac:grpSpMk id="3" creationId="{EE674A3F-50F1-4AF3-9AE8-247240D81B5E}"/>
          </ac:grpSpMkLst>
        </pc:grpChg>
        <pc:grpChg chg="add del mod">
          <ac:chgData name="David Ortinau" userId="b5e4c80a-90cf-4955-b38f-12665be84c58" providerId="ADAL" clId="{A89A3ECE-4265-4819-911D-20F545C17FF7}" dt="2021-07-22T17:46:11.814" v="146" actId="165"/>
          <ac:grpSpMkLst>
            <pc:docMk/>
            <pc:sldMk cId="1555984458" sldId="2076137317"/>
            <ac:grpSpMk id="15" creationId="{BD729154-7C20-4BD0-BE9E-45848FAC4D2D}"/>
          </ac:grpSpMkLst>
        </pc:grpChg>
        <pc:grpChg chg="del mod topLvl">
          <ac:chgData name="David Ortinau" userId="b5e4c80a-90cf-4955-b38f-12665be84c58" providerId="ADAL" clId="{A89A3ECE-4265-4819-911D-20F545C17FF7}" dt="2021-07-22T17:46:35.326" v="148" actId="165"/>
          <ac:grpSpMkLst>
            <pc:docMk/>
            <pc:sldMk cId="1555984458" sldId="2076137317"/>
            <ac:grpSpMk id="16" creationId="{DEC44C9B-5A7A-4917-82AE-FD19D4999423}"/>
          </ac:grpSpMkLst>
        </pc:grpChg>
        <pc:grpChg chg="del mod topLvl">
          <ac:chgData name="David Ortinau" userId="b5e4c80a-90cf-4955-b38f-12665be84c58" providerId="ADAL" clId="{A89A3ECE-4265-4819-911D-20F545C17FF7}" dt="2021-07-22T17:58:13.975" v="230" actId="478"/>
          <ac:grpSpMkLst>
            <pc:docMk/>
            <pc:sldMk cId="1555984458" sldId="2076137317"/>
            <ac:grpSpMk id="19" creationId="{62FACFF0-E97D-43AC-B728-D65CEC75BC82}"/>
          </ac:grpSpMkLst>
        </pc:grpChg>
        <pc:grpChg chg="mod">
          <ac:chgData name="David Ortinau" userId="b5e4c80a-90cf-4955-b38f-12665be84c58" providerId="ADAL" clId="{A89A3ECE-4265-4819-911D-20F545C17FF7}" dt="2021-07-22T17:46:07.899" v="145" actId="1076"/>
          <ac:grpSpMkLst>
            <pc:docMk/>
            <pc:sldMk cId="1555984458" sldId="2076137317"/>
            <ac:grpSpMk id="20" creationId="{08F56935-6C10-4D34-9AF4-816DA06B7FB3}"/>
          </ac:grpSpMkLst>
        </pc:grpChg>
        <pc:grpChg chg="mod">
          <ac:chgData name="David Ortinau" userId="b5e4c80a-90cf-4955-b38f-12665be84c58" providerId="ADAL" clId="{A89A3ECE-4265-4819-911D-20F545C17FF7}" dt="2021-07-22T17:46:07.899" v="145" actId="1076"/>
          <ac:grpSpMkLst>
            <pc:docMk/>
            <pc:sldMk cId="1555984458" sldId="2076137317"/>
            <ac:grpSpMk id="23" creationId="{296FF6DC-FFCD-4FBE-901D-E04FAF2BB3C6}"/>
          </ac:grpSpMkLst>
        </pc:grpChg>
        <pc:grpChg chg="mod">
          <ac:chgData name="David Ortinau" userId="b5e4c80a-90cf-4955-b38f-12665be84c58" providerId="ADAL" clId="{A89A3ECE-4265-4819-911D-20F545C17FF7}" dt="2021-07-22T17:46:07.899" v="145" actId="1076"/>
          <ac:grpSpMkLst>
            <pc:docMk/>
            <pc:sldMk cId="1555984458" sldId="2076137317"/>
            <ac:grpSpMk id="24" creationId="{7C554B5D-3624-49E8-A756-44968190977C}"/>
          </ac:grpSpMkLst>
        </pc:grpChg>
        <pc:grpChg chg="mod">
          <ac:chgData name="David Ortinau" userId="b5e4c80a-90cf-4955-b38f-12665be84c58" providerId="ADAL" clId="{A89A3ECE-4265-4819-911D-20F545C17FF7}" dt="2021-07-22T17:46:07.899" v="145" actId="1076"/>
          <ac:grpSpMkLst>
            <pc:docMk/>
            <pc:sldMk cId="1555984458" sldId="2076137317"/>
            <ac:grpSpMk id="26" creationId="{3A6518FF-79F0-4208-B93D-C9DACAEBCD11}"/>
          </ac:grpSpMkLst>
        </pc:grpChg>
        <pc:grpChg chg="mod topLvl">
          <ac:chgData name="David Ortinau" userId="b5e4c80a-90cf-4955-b38f-12665be84c58" providerId="ADAL" clId="{A89A3ECE-4265-4819-911D-20F545C17FF7}" dt="2021-07-22T17:58:45.242" v="232" actId="1076"/>
          <ac:grpSpMkLst>
            <pc:docMk/>
            <pc:sldMk cId="1555984458" sldId="2076137317"/>
            <ac:grpSpMk id="36" creationId="{F78FFD1B-3BBF-40C8-938C-A66764F369D2}"/>
          </ac:grpSpMkLst>
        </pc:grpChg>
        <pc:grpChg chg="mod topLvl">
          <ac:chgData name="David Ortinau" userId="b5e4c80a-90cf-4955-b38f-12665be84c58" providerId="ADAL" clId="{A89A3ECE-4265-4819-911D-20F545C17FF7}" dt="2021-07-22T17:58:45.242" v="232" actId="1076"/>
          <ac:grpSpMkLst>
            <pc:docMk/>
            <pc:sldMk cId="1555984458" sldId="2076137317"/>
            <ac:grpSpMk id="37" creationId="{97916B7E-CFDE-417B-B88F-B7697B354E06}"/>
          </ac:grpSpMkLst>
        </pc:grpChg>
        <pc:grpChg chg="mod topLvl">
          <ac:chgData name="David Ortinau" userId="b5e4c80a-90cf-4955-b38f-12665be84c58" providerId="ADAL" clId="{A89A3ECE-4265-4819-911D-20F545C17FF7}" dt="2021-07-22T17:58:45.242" v="232" actId="1076"/>
          <ac:grpSpMkLst>
            <pc:docMk/>
            <pc:sldMk cId="1555984458" sldId="2076137317"/>
            <ac:grpSpMk id="38" creationId="{D44CD9DF-E259-4728-AC07-EFA2630671A7}"/>
          </ac:grpSpMkLst>
        </pc:grpChg>
        <pc:grpChg chg="mod topLvl">
          <ac:chgData name="David Ortinau" userId="b5e4c80a-90cf-4955-b38f-12665be84c58" providerId="ADAL" clId="{A89A3ECE-4265-4819-911D-20F545C17FF7}" dt="2021-07-22T17:58:45.242" v="232" actId="1076"/>
          <ac:grpSpMkLst>
            <pc:docMk/>
            <pc:sldMk cId="1555984458" sldId="2076137317"/>
            <ac:grpSpMk id="39" creationId="{3A9A9775-E4F6-41F4-9D6D-5AC5639BE70B}"/>
          </ac:grpSpMkLst>
        </pc:grpChg>
        <pc:grpChg chg="mod">
          <ac:chgData name="David Ortinau" userId="b5e4c80a-90cf-4955-b38f-12665be84c58" providerId="ADAL" clId="{A89A3ECE-4265-4819-911D-20F545C17FF7}" dt="2021-07-22T17:58:45.242" v="232" actId="1076"/>
          <ac:grpSpMkLst>
            <pc:docMk/>
            <pc:sldMk cId="1555984458" sldId="2076137317"/>
            <ac:grpSpMk id="40" creationId="{A67A0B65-FAD1-4377-B240-2A36E180CF14}"/>
          </ac:grpSpMkLst>
        </pc:grpChg>
        <pc:picChg chg="mod">
          <ac:chgData name="David Ortinau" userId="b5e4c80a-90cf-4955-b38f-12665be84c58" providerId="ADAL" clId="{A89A3ECE-4265-4819-911D-20F545C17FF7}" dt="2021-07-22T17:58:45.242" v="232" actId="1076"/>
          <ac:picMkLst>
            <pc:docMk/>
            <pc:sldMk cId="1555984458" sldId="2076137317"/>
            <ac:picMk id="41" creationId="{53A610CD-18D3-4AE0-AEE2-40FB26B3D106}"/>
          </ac:picMkLst>
        </pc:picChg>
        <pc:picChg chg="mod ord">
          <ac:chgData name="David Ortinau" userId="b5e4c80a-90cf-4955-b38f-12665be84c58" providerId="ADAL" clId="{A89A3ECE-4265-4819-911D-20F545C17FF7}" dt="2021-07-22T17:58:45.242" v="232" actId="1076"/>
          <ac:picMkLst>
            <pc:docMk/>
            <pc:sldMk cId="1555984458" sldId="2076137317"/>
            <ac:picMk id="48" creationId="{CC8CBC5B-98D7-46E1-953B-9CCB6283FEE0}"/>
          </ac:picMkLst>
        </pc:picChg>
        <pc:picChg chg="mod">
          <ac:chgData name="David Ortinau" userId="b5e4c80a-90cf-4955-b38f-12665be84c58" providerId="ADAL" clId="{A89A3ECE-4265-4819-911D-20F545C17FF7}" dt="2021-07-22T17:58:45.242" v="232" actId="1076"/>
          <ac:picMkLst>
            <pc:docMk/>
            <pc:sldMk cId="1555984458" sldId="2076137317"/>
            <ac:picMk id="49" creationId="{086912C2-1DE2-49C4-B88F-B76761CA776A}"/>
          </ac:picMkLst>
        </pc:picChg>
        <pc:picChg chg="mod">
          <ac:chgData name="David Ortinau" userId="b5e4c80a-90cf-4955-b38f-12665be84c58" providerId="ADAL" clId="{A89A3ECE-4265-4819-911D-20F545C17FF7}" dt="2021-07-22T17:58:45.242" v="232" actId="1076"/>
          <ac:picMkLst>
            <pc:docMk/>
            <pc:sldMk cId="1555984458" sldId="2076137317"/>
            <ac:picMk id="50" creationId="{809A6E9F-828D-47E3-BB7C-0BEFD0B5E67C}"/>
          </ac:picMkLst>
        </pc:picChg>
        <pc:picChg chg="mod ord">
          <ac:chgData name="David Ortinau" userId="b5e4c80a-90cf-4955-b38f-12665be84c58" providerId="ADAL" clId="{A89A3ECE-4265-4819-911D-20F545C17FF7}" dt="2021-07-22T17:58:45.242" v="232" actId="1076"/>
          <ac:picMkLst>
            <pc:docMk/>
            <pc:sldMk cId="1555984458" sldId="2076137317"/>
            <ac:picMk id="52" creationId="{22DDE4C2-A909-465C-A202-EB564B38A1DA}"/>
          </ac:picMkLst>
        </pc:picChg>
        <pc:cxnChg chg="mod">
          <ac:chgData name="David Ortinau" userId="b5e4c80a-90cf-4955-b38f-12665be84c58" providerId="ADAL" clId="{A89A3ECE-4265-4819-911D-20F545C17FF7}" dt="2021-07-22T17:46:07.899" v="145" actId="1076"/>
          <ac:cxnSpMkLst>
            <pc:docMk/>
            <pc:sldMk cId="1555984458" sldId="2076137317"/>
            <ac:cxnSpMk id="28" creationId="{DE2CCEE9-3B77-4A10-B06E-A6B17A93ECC2}"/>
          </ac:cxnSpMkLst>
        </pc:cxnChg>
        <pc:cxnChg chg="mod">
          <ac:chgData name="David Ortinau" userId="b5e4c80a-90cf-4955-b38f-12665be84c58" providerId="ADAL" clId="{A89A3ECE-4265-4819-911D-20F545C17FF7}" dt="2021-07-22T17:46:07.899" v="145" actId="1076"/>
          <ac:cxnSpMkLst>
            <pc:docMk/>
            <pc:sldMk cId="1555984458" sldId="2076137317"/>
            <ac:cxnSpMk id="30" creationId="{EDADE1E9-29AA-4E61-89BF-1A23F5BE87A8}"/>
          </ac:cxnSpMkLst>
        </pc:cxnChg>
        <pc:cxnChg chg="mod">
          <ac:chgData name="David Ortinau" userId="b5e4c80a-90cf-4955-b38f-12665be84c58" providerId="ADAL" clId="{A89A3ECE-4265-4819-911D-20F545C17FF7}" dt="2021-07-22T17:46:07.899" v="145" actId="1076"/>
          <ac:cxnSpMkLst>
            <pc:docMk/>
            <pc:sldMk cId="1555984458" sldId="2076137317"/>
            <ac:cxnSpMk id="32" creationId="{63926399-3F63-4B29-AE6F-36C3CCE4F417}"/>
          </ac:cxnSpMkLst>
        </pc:cxnChg>
        <pc:cxnChg chg="mod">
          <ac:chgData name="David Ortinau" userId="b5e4c80a-90cf-4955-b38f-12665be84c58" providerId="ADAL" clId="{A89A3ECE-4265-4819-911D-20F545C17FF7}" dt="2021-07-22T17:46:07.899" v="145" actId="1076"/>
          <ac:cxnSpMkLst>
            <pc:docMk/>
            <pc:sldMk cId="1555984458" sldId="2076137317"/>
            <ac:cxnSpMk id="34" creationId="{F66FAFA6-D5DD-42CD-B1E3-28270A2F79EA}"/>
          </ac:cxnSpMkLst>
        </pc:cxnChg>
      </pc:sldChg>
      <pc:sldChg chg="delSp modSp add mod modTransition modAnim modNotesTx">
        <pc:chgData name="David Ortinau" userId="b5e4c80a-90cf-4955-b38f-12665be84c58" providerId="ADAL" clId="{A89A3ECE-4265-4819-911D-20F545C17FF7}" dt="2021-07-22T18:15:47.575" v="2285" actId="5793"/>
        <pc:sldMkLst>
          <pc:docMk/>
          <pc:sldMk cId="1829260908" sldId="2076137318"/>
        </pc:sldMkLst>
        <pc:spChg chg="del">
          <ac:chgData name="David Ortinau" userId="b5e4c80a-90cf-4955-b38f-12665be84c58" providerId="ADAL" clId="{A89A3ECE-4265-4819-911D-20F545C17FF7}" dt="2021-07-22T18:02:27.821" v="268" actId="478"/>
          <ac:spMkLst>
            <pc:docMk/>
            <pc:sldMk cId="1829260908" sldId="2076137318"/>
            <ac:spMk id="17" creationId="{6E8B1CBB-2668-0541-9E03-1F2CD1FA4EE8}"/>
          </ac:spMkLst>
        </pc:spChg>
        <pc:spChg chg="mod">
          <ac:chgData name="David Ortinau" userId="b5e4c80a-90cf-4955-b38f-12665be84c58" providerId="ADAL" clId="{A89A3ECE-4265-4819-911D-20F545C17FF7}" dt="2021-07-22T18:04:00.023" v="377" actId="1076"/>
          <ac:spMkLst>
            <pc:docMk/>
            <pc:sldMk cId="1829260908" sldId="2076137318"/>
            <ac:spMk id="18" creationId="{BC60B326-3DEE-4C3A-B129-6983474B96C1}"/>
          </ac:spMkLst>
        </pc:spChg>
        <pc:spChg chg="del">
          <ac:chgData name="David Ortinau" userId="b5e4c80a-90cf-4955-b38f-12665be84c58" providerId="ADAL" clId="{A89A3ECE-4265-4819-911D-20F545C17FF7}" dt="2021-07-22T18:02:27.821" v="268" actId="478"/>
          <ac:spMkLst>
            <pc:docMk/>
            <pc:sldMk cId="1829260908" sldId="2076137318"/>
            <ac:spMk id="21" creationId="{0A655F49-85DE-2644-BC0A-8F7A79614BC2}"/>
          </ac:spMkLst>
        </pc:spChg>
        <pc:spChg chg="del">
          <ac:chgData name="David Ortinau" userId="b5e4c80a-90cf-4955-b38f-12665be84c58" providerId="ADAL" clId="{A89A3ECE-4265-4819-911D-20F545C17FF7}" dt="2021-07-22T18:02:27.821" v="268" actId="478"/>
          <ac:spMkLst>
            <pc:docMk/>
            <pc:sldMk cId="1829260908" sldId="2076137318"/>
            <ac:spMk id="22" creationId="{3F74BBCC-7B98-4A77-9AD4-6C78C9CB7676}"/>
          </ac:spMkLst>
        </pc:spChg>
        <pc:spChg chg="del">
          <ac:chgData name="David Ortinau" userId="b5e4c80a-90cf-4955-b38f-12665be84c58" providerId="ADAL" clId="{A89A3ECE-4265-4819-911D-20F545C17FF7}" dt="2021-07-22T18:02:27.821" v="268" actId="478"/>
          <ac:spMkLst>
            <pc:docMk/>
            <pc:sldMk cId="1829260908" sldId="2076137318"/>
            <ac:spMk id="25" creationId="{4BAD8EA4-19C3-D54C-AD64-58858137D79F}"/>
          </ac:spMkLst>
        </pc:spChg>
        <pc:spChg chg="mod">
          <ac:chgData name="David Ortinau" userId="b5e4c80a-90cf-4955-b38f-12665be84c58" providerId="ADAL" clId="{A89A3ECE-4265-4819-911D-20F545C17FF7}" dt="2021-07-22T18:04:00.023" v="377" actId="1076"/>
          <ac:spMkLst>
            <pc:docMk/>
            <pc:sldMk cId="1829260908" sldId="2076137318"/>
            <ac:spMk id="27" creationId="{62E845E1-2FB6-CF4C-BB3F-6A1112F577CF}"/>
          </ac:spMkLst>
        </pc:spChg>
        <pc:spChg chg="mod">
          <ac:chgData name="David Ortinau" userId="b5e4c80a-90cf-4955-b38f-12665be84c58" providerId="ADAL" clId="{A89A3ECE-4265-4819-911D-20F545C17FF7}" dt="2021-07-22T18:03:22.925" v="371" actId="1036"/>
          <ac:spMkLst>
            <pc:docMk/>
            <pc:sldMk cId="1829260908" sldId="2076137318"/>
            <ac:spMk id="42" creationId="{EE8C1A6D-3C6A-4D40-8920-83394E33B295}"/>
          </ac:spMkLst>
        </pc:spChg>
        <pc:spChg chg="mod">
          <ac:chgData name="David Ortinau" userId="b5e4c80a-90cf-4955-b38f-12665be84c58" providerId="ADAL" clId="{A89A3ECE-4265-4819-911D-20F545C17FF7}" dt="2021-07-22T18:03:22.925" v="371" actId="1036"/>
          <ac:spMkLst>
            <pc:docMk/>
            <pc:sldMk cId="1829260908" sldId="2076137318"/>
            <ac:spMk id="43" creationId="{7A8A92D8-57C0-4A29-8B0B-2AB69A04B712}"/>
          </ac:spMkLst>
        </pc:spChg>
        <pc:spChg chg="del">
          <ac:chgData name="David Ortinau" userId="b5e4c80a-90cf-4955-b38f-12665be84c58" providerId="ADAL" clId="{A89A3ECE-4265-4819-911D-20F545C17FF7}" dt="2021-07-22T18:02:39.213" v="314" actId="478"/>
          <ac:spMkLst>
            <pc:docMk/>
            <pc:sldMk cId="1829260908" sldId="2076137318"/>
            <ac:spMk id="44" creationId="{B26D5EE7-7052-634B-B1BA-778152A3B31D}"/>
          </ac:spMkLst>
        </pc:spChg>
        <pc:spChg chg="mod">
          <ac:chgData name="David Ortinau" userId="b5e4c80a-90cf-4955-b38f-12665be84c58" providerId="ADAL" clId="{A89A3ECE-4265-4819-911D-20F545C17FF7}" dt="2021-07-22T18:03:22.925" v="371" actId="1036"/>
          <ac:spMkLst>
            <pc:docMk/>
            <pc:sldMk cId="1829260908" sldId="2076137318"/>
            <ac:spMk id="45" creationId="{8C61843B-5DA1-4B68-90F0-74B5D6603EB6}"/>
          </ac:spMkLst>
        </pc:spChg>
        <pc:spChg chg="mod">
          <ac:chgData name="David Ortinau" userId="b5e4c80a-90cf-4955-b38f-12665be84c58" providerId="ADAL" clId="{A89A3ECE-4265-4819-911D-20F545C17FF7}" dt="2021-07-22T18:03:22.925" v="371" actId="1036"/>
          <ac:spMkLst>
            <pc:docMk/>
            <pc:sldMk cId="1829260908" sldId="2076137318"/>
            <ac:spMk id="46" creationId="{532BEF55-FB3B-4A74-BCDE-317FF3BAFAED}"/>
          </ac:spMkLst>
        </pc:spChg>
        <pc:spChg chg="mod">
          <ac:chgData name="David Ortinau" userId="b5e4c80a-90cf-4955-b38f-12665be84c58" providerId="ADAL" clId="{A89A3ECE-4265-4819-911D-20F545C17FF7}" dt="2021-07-22T18:03:22.925" v="371" actId="1036"/>
          <ac:spMkLst>
            <pc:docMk/>
            <pc:sldMk cId="1829260908" sldId="2076137318"/>
            <ac:spMk id="47" creationId="{E8868336-5444-4A91-84BE-A7123F90176B}"/>
          </ac:spMkLst>
        </pc:spChg>
        <pc:spChg chg="mod">
          <ac:chgData name="David Ortinau" userId="b5e4c80a-90cf-4955-b38f-12665be84c58" providerId="ADAL" clId="{A89A3ECE-4265-4819-911D-20F545C17FF7}" dt="2021-07-22T18:03:22.925" v="371" actId="1036"/>
          <ac:spMkLst>
            <pc:docMk/>
            <pc:sldMk cId="1829260908" sldId="2076137318"/>
            <ac:spMk id="51" creationId="{824F95E2-9C22-438E-8C4B-CCB002E17C7F}"/>
          </ac:spMkLst>
        </pc:spChg>
        <pc:grpChg chg="del">
          <ac:chgData name="David Ortinau" userId="b5e4c80a-90cf-4955-b38f-12665be84c58" providerId="ADAL" clId="{A89A3ECE-4265-4819-911D-20F545C17FF7}" dt="2021-07-22T18:02:45.988" v="348" actId="478"/>
          <ac:grpSpMkLst>
            <pc:docMk/>
            <pc:sldMk cId="1829260908" sldId="2076137318"/>
            <ac:grpSpMk id="2" creationId="{AFDC62B5-75D0-4E4F-848B-E269688324AA}"/>
          </ac:grpSpMkLst>
        </pc:grpChg>
        <pc:grpChg chg="mod">
          <ac:chgData name="David Ortinau" userId="b5e4c80a-90cf-4955-b38f-12665be84c58" providerId="ADAL" clId="{A89A3ECE-4265-4819-911D-20F545C17FF7}" dt="2021-07-22T18:03:22.925" v="371" actId="1036"/>
          <ac:grpSpMkLst>
            <pc:docMk/>
            <pc:sldMk cId="1829260908" sldId="2076137318"/>
            <ac:grpSpMk id="3" creationId="{EE674A3F-50F1-4AF3-9AE8-247240D81B5E}"/>
          </ac:grpSpMkLst>
        </pc:grpChg>
        <pc:grpChg chg="mod">
          <ac:chgData name="David Ortinau" userId="b5e4c80a-90cf-4955-b38f-12665be84c58" providerId="ADAL" clId="{A89A3ECE-4265-4819-911D-20F545C17FF7}" dt="2021-07-22T18:03:22.925" v="371" actId="1036"/>
          <ac:grpSpMkLst>
            <pc:docMk/>
            <pc:sldMk cId="1829260908" sldId="2076137318"/>
            <ac:grpSpMk id="36" creationId="{F78FFD1B-3BBF-40C8-938C-A66764F369D2}"/>
          </ac:grpSpMkLst>
        </pc:grpChg>
        <pc:grpChg chg="mod">
          <ac:chgData name="David Ortinau" userId="b5e4c80a-90cf-4955-b38f-12665be84c58" providerId="ADAL" clId="{A89A3ECE-4265-4819-911D-20F545C17FF7}" dt="2021-07-22T18:03:22.925" v="371" actId="1036"/>
          <ac:grpSpMkLst>
            <pc:docMk/>
            <pc:sldMk cId="1829260908" sldId="2076137318"/>
            <ac:grpSpMk id="37" creationId="{97916B7E-CFDE-417B-B88F-B7697B354E06}"/>
          </ac:grpSpMkLst>
        </pc:grpChg>
        <pc:grpChg chg="mod">
          <ac:chgData name="David Ortinau" userId="b5e4c80a-90cf-4955-b38f-12665be84c58" providerId="ADAL" clId="{A89A3ECE-4265-4819-911D-20F545C17FF7}" dt="2021-07-22T18:03:22.925" v="371" actId="1036"/>
          <ac:grpSpMkLst>
            <pc:docMk/>
            <pc:sldMk cId="1829260908" sldId="2076137318"/>
            <ac:grpSpMk id="38" creationId="{D44CD9DF-E259-4728-AC07-EFA2630671A7}"/>
          </ac:grpSpMkLst>
        </pc:grpChg>
        <pc:grpChg chg="mod">
          <ac:chgData name="David Ortinau" userId="b5e4c80a-90cf-4955-b38f-12665be84c58" providerId="ADAL" clId="{A89A3ECE-4265-4819-911D-20F545C17FF7}" dt="2021-07-22T18:03:22.925" v="371" actId="1036"/>
          <ac:grpSpMkLst>
            <pc:docMk/>
            <pc:sldMk cId="1829260908" sldId="2076137318"/>
            <ac:grpSpMk id="39" creationId="{3A9A9775-E4F6-41F4-9D6D-5AC5639BE70B}"/>
          </ac:grpSpMkLst>
        </pc:grpChg>
        <pc:grpChg chg="mod">
          <ac:chgData name="David Ortinau" userId="b5e4c80a-90cf-4955-b38f-12665be84c58" providerId="ADAL" clId="{A89A3ECE-4265-4819-911D-20F545C17FF7}" dt="2021-07-22T18:03:22.925" v="371" actId="1036"/>
          <ac:grpSpMkLst>
            <pc:docMk/>
            <pc:sldMk cId="1829260908" sldId="2076137318"/>
            <ac:grpSpMk id="40" creationId="{A67A0B65-FAD1-4377-B240-2A36E180CF14}"/>
          </ac:grpSpMkLst>
        </pc:grpChg>
        <pc:picChg chg="mod">
          <ac:chgData name="David Ortinau" userId="b5e4c80a-90cf-4955-b38f-12665be84c58" providerId="ADAL" clId="{A89A3ECE-4265-4819-911D-20F545C17FF7}" dt="2021-07-22T18:03:22.925" v="371" actId="1036"/>
          <ac:picMkLst>
            <pc:docMk/>
            <pc:sldMk cId="1829260908" sldId="2076137318"/>
            <ac:picMk id="41" creationId="{53A610CD-18D3-4AE0-AEE2-40FB26B3D106}"/>
          </ac:picMkLst>
        </pc:picChg>
        <pc:picChg chg="mod">
          <ac:chgData name="David Ortinau" userId="b5e4c80a-90cf-4955-b38f-12665be84c58" providerId="ADAL" clId="{A89A3ECE-4265-4819-911D-20F545C17FF7}" dt="2021-07-22T18:03:22.925" v="371" actId="1036"/>
          <ac:picMkLst>
            <pc:docMk/>
            <pc:sldMk cId="1829260908" sldId="2076137318"/>
            <ac:picMk id="48" creationId="{CC8CBC5B-98D7-46E1-953B-9CCB6283FEE0}"/>
          </ac:picMkLst>
        </pc:picChg>
        <pc:picChg chg="mod">
          <ac:chgData name="David Ortinau" userId="b5e4c80a-90cf-4955-b38f-12665be84c58" providerId="ADAL" clId="{A89A3ECE-4265-4819-911D-20F545C17FF7}" dt="2021-07-22T18:03:22.925" v="371" actId="1036"/>
          <ac:picMkLst>
            <pc:docMk/>
            <pc:sldMk cId="1829260908" sldId="2076137318"/>
            <ac:picMk id="49" creationId="{086912C2-1DE2-49C4-B88F-B76761CA776A}"/>
          </ac:picMkLst>
        </pc:picChg>
        <pc:picChg chg="mod">
          <ac:chgData name="David Ortinau" userId="b5e4c80a-90cf-4955-b38f-12665be84c58" providerId="ADAL" clId="{A89A3ECE-4265-4819-911D-20F545C17FF7}" dt="2021-07-22T18:03:22.925" v="371" actId="1036"/>
          <ac:picMkLst>
            <pc:docMk/>
            <pc:sldMk cId="1829260908" sldId="2076137318"/>
            <ac:picMk id="50" creationId="{809A6E9F-828D-47E3-BB7C-0BEFD0B5E67C}"/>
          </ac:picMkLst>
        </pc:picChg>
        <pc:picChg chg="mod">
          <ac:chgData name="David Ortinau" userId="b5e4c80a-90cf-4955-b38f-12665be84c58" providerId="ADAL" clId="{A89A3ECE-4265-4819-911D-20F545C17FF7}" dt="2021-07-22T18:03:22.925" v="371" actId="1036"/>
          <ac:picMkLst>
            <pc:docMk/>
            <pc:sldMk cId="1829260908" sldId="2076137318"/>
            <ac:picMk id="52" creationId="{22DDE4C2-A909-465C-A202-EB564B38A1DA}"/>
          </ac:picMkLst>
        </pc:picChg>
      </pc:sldChg>
      <pc:sldChg chg="modSp add del mod">
        <pc:chgData name="David Ortinau" userId="b5e4c80a-90cf-4955-b38f-12665be84c58" providerId="ADAL" clId="{A89A3ECE-4265-4819-911D-20F545C17FF7}" dt="2021-07-22T18:01:49.058" v="265" actId="2890"/>
        <pc:sldMkLst>
          <pc:docMk/>
          <pc:sldMk cId="3964435002" sldId="2076137318"/>
        </pc:sldMkLst>
        <pc:spChg chg="mod">
          <ac:chgData name="David Ortinau" userId="b5e4c80a-90cf-4955-b38f-12665be84c58" providerId="ADAL" clId="{A89A3ECE-4265-4819-911D-20F545C17FF7}" dt="2021-07-22T18:01:47.737" v="264" actId="1035"/>
          <ac:spMkLst>
            <pc:docMk/>
            <pc:sldMk cId="3964435002" sldId="2076137318"/>
            <ac:spMk id="18" creationId="{BC60B326-3DEE-4C3A-B129-6983474B96C1}"/>
          </ac:spMkLst>
        </pc:spChg>
      </pc:sldChg>
      <pc:sldChg chg="addSp modSp new mod setBg">
        <pc:chgData name="David Ortinau" userId="b5e4c80a-90cf-4955-b38f-12665be84c58" providerId="ADAL" clId="{A89A3ECE-4265-4819-911D-20F545C17FF7}" dt="2021-07-23T16:40:39.446" v="7030" actId="14100"/>
        <pc:sldMkLst>
          <pc:docMk/>
          <pc:sldMk cId="276372934" sldId="2076137319"/>
        </pc:sldMkLst>
        <pc:spChg chg="mod">
          <ac:chgData name="David Ortinau" userId="b5e4c80a-90cf-4955-b38f-12665be84c58" providerId="ADAL" clId="{A89A3ECE-4265-4819-911D-20F545C17FF7}" dt="2021-07-22T18:16:47.006" v="2292" actId="20577"/>
          <ac:spMkLst>
            <pc:docMk/>
            <pc:sldMk cId="276372934" sldId="2076137319"/>
            <ac:spMk id="2" creationId="{996D6317-5B0E-46D3-993A-61F7E7BE1024}"/>
          </ac:spMkLst>
        </pc:spChg>
        <pc:spChg chg="mod">
          <ac:chgData name="David Ortinau" userId="b5e4c80a-90cf-4955-b38f-12665be84c58" providerId="ADAL" clId="{A89A3ECE-4265-4819-911D-20F545C17FF7}" dt="2021-07-23T16:40:39.446" v="7030" actId="14100"/>
          <ac:spMkLst>
            <pc:docMk/>
            <pc:sldMk cId="276372934" sldId="2076137319"/>
            <ac:spMk id="3" creationId="{7F6437FC-8061-4171-831A-B794FA133A4F}"/>
          </ac:spMkLst>
        </pc:spChg>
        <pc:grpChg chg="add mod">
          <ac:chgData name="David Ortinau" userId="b5e4c80a-90cf-4955-b38f-12665be84c58" providerId="ADAL" clId="{A89A3ECE-4265-4819-911D-20F545C17FF7}" dt="2021-07-23T16:40:28.052" v="7029" actId="1076"/>
          <ac:grpSpMkLst>
            <pc:docMk/>
            <pc:sldMk cId="276372934" sldId="2076137319"/>
            <ac:grpSpMk id="4" creationId="{24265948-5C70-4D40-9257-3A77A6EBD55F}"/>
          </ac:grpSpMkLst>
        </pc:grpChg>
        <pc:grpChg chg="mod">
          <ac:chgData name="David Ortinau" userId="b5e4c80a-90cf-4955-b38f-12665be84c58" providerId="ADAL" clId="{A89A3ECE-4265-4819-911D-20F545C17FF7}" dt="2021-07-23T16:40:28.052" v="7029" actId="1076"/>
          <ac:grpSpMkLst>
            <pc:docMk/>
            <pc:sldMk cId="276372934" sldId="2076137319"/>
            <ac:grpSpMk id="6" creationId="{2EB1DE72-402C-4DE9-95B5-3ECD86E066CE}"/>
          </ac:grpSpMkLst>
        </pc:grpChg>
        <pc:picChg chg="mod">
          <ac:chgData name="David Ortinau" userId="b5e4c80a-90cf-4955-b38f-12665be84c58" providerId="ADAL" clId="{A89A3ECE-4265-4819-911D-20F545C17FF7}" dt="2021-07-23T16:40:28.052" v="7029" actId="1076"/>
          <ac:picMkLst>
            <pc:docMk/>
            <pc:sldMk cId="276372934" sldId="2076137319"/>
            <ac:picMk id="5" creationId="{FE89C4AA-0023-4300-8637-12CC88A2E840}"/>
          </ac:picMkLst>
        </pc:picChg>
        <pc:picChg chg="mod">
          <ac:chgData name="David Ortinau" userId="b5e4c80a-90cf-4955-b38f-12665be84c58" providerId="ADAL" clId="{A89A3ECE-4265-4819-911D-20F545C17FF7}" dt="2021-07-23T16:40:28.052" v="7029" actId="1076"/>
          <ac:picMkLst>
            <pc:docMk/>
            <pc:sldMk cId="276372934" sldId="2076137319"/>
            <ac:picMk id="7" creationId="{CA378FE1-D74A-4AAD-AD6B-4EDADA85D5F5}"/>
          </ac:picMkLst>
        </pc:picChg>
        <pc:picChg chg="mod">
          <ac:chgData name="David Ortinau" userId="b5e4c80a-90cf-4955-b38f-12665be84c58" providerId="ADAL" clId="{A89A3ECE-4265-4819-911D-20F545C17FF7}" dt="2021-07-23T16:40:28.052" v="7029" actId="1076"/>
          <ac:picMkLst>
            <pc:docMk/>
            <pc:sldMk cId="276372934" sldId="2076137319"/>
            <ac:picMk id="8" creationId="{B42F5189-F32C-4F9C-AC5B-D6F549031283}"/>
          </ac:picMkLst>
        </pc:picChg>
        <pc:picChg chg="mod">
          <ac:chgData name="David Ortinau" userId="b5e4c80a-90cf-4955-b38f-12665be84c58" providerId="ADAL" clId="{A89A3ECE-4265-4819-911D-20F545C17FF7}" dt="2021-07-23T16:40:28.052" v="7029" actId="1076"/>
          <ac:picMkLst>
            <pc:docMk/>
            <pc:sldMk cId="276372934" sldId="2076137319"/>
            <ac:picMk id="9" creationId="{E107E26B-37FB-4351-8A2A-562FFF5BF5A1}"/>
          </ac:picMkLst>
        </pc:picChg>
        <pc:picChg chg="mod">
          <ac:chgData name="David Ortinau" userId="b5e4c80a-90cf-4955-b38f-12665be84c58" providerId="ADAL" clId="{A89A3ECE-4265-4819-911D-20F545C17FF7}" dt="2021-07-23T16:40:28.052" v="7029" actId="1076"/>
          <ac:picMkLst>
            <pc:docMk/>
            <pc:sldMk cId="276372934" sldId="2076137319"/>
            <ac:picMk id="10" creationId="{BB669EC8-3FC9-483B-811A-3474CC426383}"/>
          </ac:picMkLst>
        </pc:picChg>
      </pc:sldChg>
      <pc:sldChg chg="modSp add mod ord">
        <pc:chgData name="David Ortinau" userId="b5e4c80a-90cf-4955-b38f-12665be84c58" providerId="ADAL" clId="{A89A3ECE-4265-4819-911D-20F545C17FF7}" dt="2021-07-23T14:42:32.329" v="2568" actId="20577"/>
        <pc:sldMkLst>
          <pc:docMk/>
          <pc:sldMk cId="1991289434" sldId="2076137320"/>
        </pc:sldMkLst>
        <pc:spChg chg="mod">
          <ac:chgData name="David Ortinau" userId="b5e4c80a-90cf-4955-b38f-12665be84c58" providerId="ADAL" clId="{A89A3ECE-4265-4819-911D-20F545C17FF7}" dt="2021-07-22T18:23:47.305" v="2428" actId="20577"/>
          <ac:spMkLst>
            <pc:docMk/>
            <pc:sldMk cId="1991289434" sldId="2076137320"/>
            <ac:spMk id="2" creationId="{996D6317-5B0E-46D3-993A-61F7E7BE1024}"/>
          </ac:spMkLst>
        </pc:spChg>
        <pc:spChg chg="mod">
          <ac:chgData name="David Ortinau" userId="b5e4c80a-90cf-4955-b38f-12665be84c58" providerId="ADAL" clId="{A89A3ECE-4265-4819-911D-20F545C17FF7}" dt="2021-07-23T14:42:32.329" v="2568" actId="20577"/>
          <ac:spMkLst>
            <pc:docMk/>
            <pc:sldMk cId="1991289434" sldId="2076137320"/>
            <ac:spMk id="3" creationId="{7F6437FC-8061-4171-831A-B794FA133A4F}"/>
          </ac:spMkLst>
        </pc:spChg>
      </pc:sldChg>
      <pc:sldChg chg="delSp modSp add del mod ord">
        <pc:chgData name="David Ortinau" userId="b5e4c80a-90cf-4955-b38f-12665be84c58" providerId="ADAL" clId="{A89A3ECE-4265-4819-911D-20F545C17FF7}" dt="2021-07-23T16:14:47.828" v="6031" actId="1076"/>
        <pc:sldMkLst>
          <pc:docMk/>
          <pc:sldMk cId="615095081" sldId="2076137321"/>
        </pc:sldMkLst>
        <pc:spChg chg="mod">
          <ac:chgData name="David Ortinau" userId="b5e4c80a-90cf-4955-b38f-12665be84c58" providerId="ADAL" clId="{A89A3ECE-4265-4819-911D-20F545C17FF7}" dt="2021-07-23T14:51:54.033" v="3128" actId="20577"/>
          <ac:spMkLst>
            <pc:docMk/>
            <pc:sldMk cId="615095081" sldId="2076137321"/>
            <ac:spMk id="2" creationId="{996D6317-5B0E-46D3-993A-61F7E7BE1024}"/>
          </ac:spMkLst>
        </pc:spChg>
        <pc:spChg chg="mod">
          <ac:chgData name="David Ortinau" userId="b5e4c80a-90cf-4955-b38f-12665be84c58" providerId="ADAL" clId="{A89A3ECE-4265-4819-911D-20F545C17FF7}" dt="2021-07-23T14:53:47.260" v="3380" actId="14100"/>
          <ac:spMkLst>
            <pc:docMk/>
            <pc:sldMk cId="615095081" sldId="2076137321"/>
            <ac:spMk id="3" creationId="{7F6437FC-8061-4171-831A-B794FA133A4F}"/>
          </ac:spMkLst>
        </pc:spChg>
        <pc:picChg chg="del">
          <ac:chgData name="David Ortinau" userId="b5e4c80a-90cf-4955-b38f-12665be84c58" providerId="ADAL" clId="{A89A3ECE-4265-4819-911D-20F545C17FF7}" dt="2021-07-23T14:53:48.648" v="3381" actId="478"/>
          <ac:picMkLst>
            <pc:docMk/>
            <pc:sldMk cId="615095081" sldId="2076137321"/>
            <ac:picMk id="5" creationId="{65B6A7FF-D9FD-364E-9C99-50CA6471FE07}"/>
          </ac:picMkLst>
        </pc:picChg>
        <pc:picChg chg="mod ord modCrop">
          <ac:chgData name="David Ortinau" userId="b5e4c80a-90cf-4955-b38f-12665be84c58" providerId="ADAL" clId="{A89A3ECE-4265-4819-911D-20F545C17FF7}" dt="2021-07-23T16:14:47.828" v="6031" actId="1076"/>
          <ac:picMkLst>
            <pc:docMk/>
            <pc:sldMk cId="615095081" sldId="2076137321"/>
            <ac:picMk id="2050" creationId="{9B3C3BE4-B76C-42E7-B2A0-D6A6BF11BBC9}"/>
          </ac:picMkLst>
        </pc:picChg>
      </pc:sldChg>
      <pc:sldChg chg="addSp">
        <pc:chgData name="David Ortinau" userId="b5e4c80a-90cf-4955-b38f-12665be84c58" providerId="ADAL" clId="{A89A3ECE-4265-4819-911D-20F545C17FF7}" dt="2021-07-23T16:11:48.875" v="5991"/>
        <pc:sldMkLst>
          <pc:docMk/>
          <pc:sldMk cId="1089784633" sldId="2076137321"/>
        </pc:sldMkLst>
        <pc:picChg chg="add">
          <ac:chgData name="David Ortinau" userId="b5e4c80a-90cf-4955-b38f-12665be84c58" providerId="ADAL" clId="{A89A3ECE-4265-4819-911D-20F545C17FF7}" dt="2021-07-23T16:11:48.875" v="5991"/>
          <ac:picMkLst>
            <pc:docMk/>
            <pc:sldMk cId="1089784633" sldId="2076137321"/>
            <ac:picMk id="2050" creationId="{9B3C3BE4-B76C-42E7-B2A0-D6A6BF11BBC9}"/>
          </ac:picMkLst>
        </pc:picChg>
      </pc:sldChg>
      <pc:sldChg chg="addSp modSp add mod ord modAnim">
        <pc:chgData name="David Ortinau" userId="b5e4c80a-90cf-4955-b38f-12665be84c58" providerId="ADAL" clId="{A89A3ECE-4265-4819-911D-20F545C17FF7}" dt="2021-07-23T14:56:20.406" v="3542"/>
        <pc:sldMkLst>
          <pc:docMk/>
          <pc:sldMk cId="1508677523" sldId="2076137322"/>
        </pc:sldMkLst>
        <pc:spChg chg="mod">
          <ac:chgData name="David Ortinau" userId="b5e4c80a-90cf-4955-b38f-12665be84c58" providerId="ADAL" clId="{A89A3ECE-4265-4819-911D-20F545C17FF7}" dt="2021-07-23T14:56:03.102" v="3539" actId="1035"/>
          <ac:spMkLst>
            <pc:docMk/>
            <pc:sldMk cId="1508677523" sldId="2076137322"/>
            <ac:spMk id="2" creationId="{996D6317-5B0E-46D3-993A-61F7E7BE1024}"/>
          </ac:spMkLst>
        </pc:spChg>
        <pc:spChg chg="mod">
          <ac:chgData name="David Ortinau" userId="b5e4c80a-90cf-4955-b38f-12665be84c58" providerId="ADAL" clId="{A89A3ECE-4265-4819-911D-20F545C17FF7}" dt="2021-07-23T14:56:07.478" v="3540" actId="1076"/>
          <ac:spMkLst>
            <pc:docMk/>
            <pc:sldMk cId="1508677523" sldId="2076137322"/>
            <ac:spMk id="3" creationId="{7F6437FC-8061-4171-831A-B794FA133A4F}"/>
          </ac:spMkLst>
        </pc:spChg>
        <pc:picChg chg="add mod">
          <ac:chgData name="David Ortinau" userId="b5e4c80a-90cf-4955-b38f-12665be84c58" providerId="ADAL" clId="{A89A3ECE-4265-4819-911D-20F545C17FF7}" dt="2021-07-23T14:56:12.841" v="3541" actId="1076"/>
          <ac:picMkLst>
            <pc:docMk/>
            <pc:sldMk cId="1508677523" sldId="2076137322"/>
            <ac:picMk id="4" creationId="{3E221DC3-1260-4569-AC3A-96F5209301BE}"/>
          </ac:picMkLst>
        </pc:picChg>
      </pc:sldChg>
      <pc:sldChg chg="modSp add mod">
        <pc:chgData name="David Ortinau" userId="b5e4c80a-90cf-4955-b38f-12665be84c58" providerId="ADAL" clId="{A89A3ECE-4265-4819-911D-20F545C17FF7}" dt="2021-07-23T15:03:54.176" v="4239" actId="20577"/>
        <pc:sldMkLst>
          <pc:docMk/>
          <pc:sldMk cId="715237087" sldId="2076137323"/>
        </pc:sldMkLst>
        <pc:spChg chg="mod">
          <ac:chgData name="David Ortinau" userId="b5e4c80a-90cf-4955-b38f-12665be84c58" providerId="ADAL" clId="{A89A3ECE-4265-4819-911D-20F545C17FF7}" dt="2021-07-23T15:03:43.515" v="4215" actId="20577"/>
          <ac:spMkLst>
            <pc:docMk/>
            <pc:sldMk cId="715237087" sldId="2076137323"/>
            <ac:spMk id="2" creationId="{1895A588-0552-49B2-BFE0-30A68B3D6BDB}"/>
          </ac:spMkLst>
        </pc:spChg>
        <pc:spChg chg="mod">
          <ac:chgData name="David Ortinau" userId="b5e4c80a-90cf-4955-b38f-12665be84c58" providerId="ADAL" clId="{A89A3ECE-4265-4819-911D-20F545C17FF7}" dt="2021-07-23T15:03:54.176" v="4239" actId="20577"/>
          <ac:spMkLst>
            <pc:docMk/>
            <pc:sldMk cId="715237087" sldId="2076137323"/>
            <ac:spMk id="3" creationId="{CC408F2B-E135-409F-86B6-5B01E669A426}"/>
          </ac:spMkLst>
        </pc:spChg>
      </pc:sldChg>
      <pc:sldChg chg="add del">
        <pc:chgData name="David Ortinau" userId="b5e4c80a-90cf-4955-b38f-12665be84c58" providerId="ADAL" clId="{A89A3ECE-4265-4819-911D-20F545C17FF7}" dt="2021-07-23T15:03:35.089" v="4196" actId="22"/>
        <pc:sldMkLst>
          <pc:docMk/>
          <pc:sldMk cId="2431065111" sldId="2076137323"/>
        </pc:sldMkLst>
      </pc:sldChg>
      <pc:sldChg chg="addSp delSp modSp add mod delAnim modNotesTx">
        <pc:chgData name="David Ortinau" userId="b5e4c80a-90cf-4955-b38f-12665be84c58" providerId="ADAL" clId="{A89A3ECE-4265-4819-911D-20F545C17FF7}" dt="2021-07-23T15:15:58.664" v="5046" actId="20577"/>
        <pc:sldMkLst>
          <pc:docMk/>
          <pc:sldMk cId="1454433001" sldId="2076137324"/>
        </pc:sldMkLst>
        <pc:spChg chg="mod">
          <ac:chgData name="David Ortinau" userId="b5e4c80a-90cf-4955-b38f-12665be84c58" providerId="ADAL" clId="{A89A3ECE-4265-4819-911D-20F545C17FF7}" dt="2021-07-23T15:04:10.345" v="4259" actId="20577"/>
          <ac:spMkLst>
            <pc:docMk/>
            <pc:sldMk cId="1454433001" sldId="2076137324"/>
            <ac:spMk id="2" creationId="{899A0D59-0500-479A-84D3-A9C0F05518EB}"/>
          </ac:spMkLst>
        </pc:spChg>
        <pc:spChg chg="mod">
          <ac:chgData name="David Ortinau" userId="b5e4c80a-90cf-4955-b38f-12665be84c58" providerId="ADAL" clId="{A89A3ECE-4265-4819-911D-20F545C17FF7}" dt="2021-07-23T15:07:00.357" v="4660" actId="27636"/>
          <ac:spMkLst>
            <pc:docMk/>
            <pc:sldMk cId="1454433001" sldId="2076137324"/>
            <ac:spMk id="4" creationId="{B50F347E-1B05-4C7E-8880-3DBC707F330E}"/>
          </ac:spMkLst>
        </pc:spChg>
        <pc:spChg chg="del">
          <ac:chgData name="David Ortinau" userId="b5e4c80a-90cf-4955-b38f-12665be84c58" providerId="ADAL" clId="{A89A3ECE-4265-4819-911D-20F545C17FF7}" dt="2021-07-23T15:07:09.343" v="4662" actId="478"/>
          <ac:spMkLst>
            <pc:docMk/>
            <pc:sldMk cId="1454433001" sldId="2076137324"/>
            <ac:spMk id="14" creationId="{21D9BF52-DF34-F34A-A2B6-7853971ED83B}"/>
          </ac:spMkLst>
        </pc:spChg>
        <pc:picChg chg="add mod">
          <ac:chgData name="David Ortinau" userId="b5e4c80a-90cf-4955-b38f-12665be84c58" providerId="ADAL" clId="{A89A3ECE-4265-4819-911D-20F545C17FF7}" dt="2021-07-23T15:13:24.756" v="4673" actId="1076"/>
          <ac:picMkLst>
            <pc:docMk/>
            <pc:sldMk cId="1454433001" sldId="2076137324"/>
            <ac:picMk id="6" creationId="{EC6AA6B2-4A02-4802-8AF8-9C7D50E0CD85}"/>
          </ac:picMkLst>
        </pc:picChg>
        <pc:picChg chg="del">
          <ac:chgData name="David Ortinau" userId="b5e4c80a-90cf-4955-b38f-12665be84c58" providerId="ADAL" clId="{A89A3ECE-4265-4819-911D-20F545C17FF7}" dt="2021-07-23T15:07:11.518" v="4663" actId="478"/>
          <ac:picMkLst>
            <pc:docMk/>
            <pc:sldMk cId="1454433001" sldId="2076137324"/>
            <ac:picMk id="8" creationId="{25642297-520B-45E2-BBD9-123FE492C159}"/>
          </ac:picMkLst>
        </pc:picChg>
        <pc:picChg chg="del">
          <ac:chgData name="David Ortinau" userId="b5e4c80a-90cf-4955-b38f-12665be84c58" providerId="ADAL" clId="{A89A3ECE-4265-4819-911D-20F545C17FF7}" dt="2021-07-23T15:07:06.847" v="4661" actId="478"/>
          <ac:picMkLst>
            <pc:docMk/>
            <pc:sldMk cId="1454433001" sldId="2076137324"/>
            <ac:picMk id="12" creationId="{964CAB7F-8A9F-2146-B1F9-2DD5585E1151}"/>
          </ac:picMkLst>
        </pc:picChg>
      </pc:sldChg>
      <pc:sldChg chg="add del">
        <pc:chgData name="David Ortinau" userId="b5e4c80a-90cf-4955-b38f-12665be84c58" providerId="ADAL" clId="{A89A3ECE-4265-4819-911D-20F545C17FF7}" dt="2021-07-23T15:03:35.089" v="4196" actId="22"/>
        <pc:sldMkLst>
          <pc:docMk/>
          <pc:sldMk cId="4143979934" sldId="2076137324"/>
        </pc:sldMkLst>
      </pc:sldChg>
      <pc:sldChg chg="addSp delSp modSp add mod modAnim modNotesTx">
        <pc:chgData name="David Ortinau" userId="b5e4c80a-90cf-4955-b38f-12665be84c58" providerId="ADAL" clId="{A89A3ECE-4265-4819-911D-20F545C17FF7}" dt="2021-07-23T15:32:05.303" v="5933" actId="20577"/>
        <pc:sldMkLst>
          <pc:docMk/>
          <pc:sldMk cId="2053329529" sldId="2076137325"/>
        </pc:sldMkLst>
        <pc:spChg chg="mod">
          <ac:chgData name="David Ortinau" userId="b5e4c80a-90cf-4955-b38f-12665be84c58" providerId="ADAL" clId="{A89A3ECE-4265-4819-911D-20F545C17FF7}" dt="2021-07-23T15:19:03.858" v="5352" actId="20577"/>
          <ac:spMkLst>
            <pc:docMk/>
            <pc:sldMk cId="2053329529" sldId="2076137325"/>
            <ac:spMk id="2" creationId="{899A0D59-0500-479A-84D3-A9C0F05518EB}"/>
          </ac:spMkLst>
        </pc:spChg>
        <pc:spChg chg="mod">
          <ac:chgData name="David Ortinau" userId="b5e4c80a-90cf-4955-b38f-12665be84c58" providerId="ADAL" clId="{A89A3ECE-4265-4819-911D-20F545C17FF7}" dt="2021-07-23T15:20:04.386" v="5490" actId="20577"/>
          <ac:spMkLst>
            <pc:docMk/>
            <pc:sldMk cId="2053329529" sldId="2076137325"/>
            <ac:spMk id="4" creationId="{B50F347E-1B05-4C7E-8880-3DBC707F330E}"/>
          </ac:spMkLst>
        </pc:spChg>
        <pc:picChg chg="add mod">
          <ac:chgData name="David Ortinau" userId="b5e4c80a-90cf-4955-b38f-12665be84c58" providerId="ADAL" clId="{A89A3ECE-4265-4819-911D-20F545C17FF7}" dt="2021-07-23T15:30:06.458" v="5778" actId="1076"/>
          <ac:picMkLst>
            <pc:docMk/>
            <pc:sldMk cId="2053329529" sldId="2076137325"/>
            <ac:picMk id="3" creationId="{B02EC51F-EE34-4BCE-9B84-5FDAEC44AD1A}"/>
          </ac:picMkLst>
        </pc:picChg>
        <pc:picChg chg="del">
          <ac:chgData name="David Ortinau" userId="b5e4c80a-90cf-4955-b38f-12665be84c58" providerId="ADAL" clId="{A89A3ECE-4265-4819-911D-20F545C17FF7}" dt="2021-07-23T15:16:16.777" v="5048" actId="478"/>
          <ac:picMkLst>
            <pc:docMk/>
            <pc:sldMk cId="2053329529" sldId="2076137325"/>
            <ac:picMk id="6" creationId="{EC6AA6B2-4A02-4802-8AF8-9C7D50E0CD85}"/>
          </ac:picMkLst>
        </pc:picChg>
      </pc:sldChg>
      <pc:sldChg chg="modSp add del mod">
        <pc:chgData name="David Ortinau" userId="b5e4c80a-90cf-4955-b38f-12665be84c58" providerId="ADAL" clId="{A89A3ECE-4265-4819-911D-20F545C17FF7}" dt="2021-07-23T15:26:17.363" v="5764" actId="20577"/>
        <pc:sldMkLst>
          <pc:docMk/>
          <pc:sldMk cId="2165473901" sldId="2076137326"/>
        </pc:sldMkLst>
        <pc:spChg chg="mod">
          <ac:chgData name="David Ortinau" userId="b5e4c80a-90cf-4955-b38f-12665be84c58" providerId="ADAL" clId="{A89A3ECE-4265-4819-911D-20F545C17FF7}" dt="2021-07-23T15:22:14.881" v="5524" actId="14100"/>
          <ac:spMkLst>
            <pc:docMk/>
            <pc:sldMk cId="2165473901" sldId="2076137326"/>
            <ac:spMk id="2" creationId="{899A0D59-0500-479A-84D3-A9C0F05518EB}"/>
          </ac:spMkLst>
        </pc:spChg>
        <pc:spChg chg="mod">
          <ac:chgData name="David Ortinau" userId="b5e4c80a-90cf-4955-b38f-12665be84c58" providerId="ADAL" clId="{A89A3ECE-4265-4819-911D-20F545C17FF7}" dt="2021-07-23T15:26:17.363" v="5764" actId="20577"/>
          <ac:spMkLst>
            <pc:docMk/>
            <pc:sldMk cId="2165473901" sldId="2076137326"/>
            <ac:spMk id="4" creationId="{B50F347E-1B05-4C7E-8880-3DBC707F330E}"/>
          </ac:spMkLst>
        </pc:spChg>
        <pc:picChg chg="mod">
          <ac:chgData name="David Ortinau" userId="b5e4c80a-90cf-4955-b38f-12665be84c58" providerId="ADAL" clId="{A89A3ECE-4265-4819-911D-20F545C17FF7}" dt="2021-07-23T15:25:26.281" v="5735" actId="1076"/>
          <ac:picMkLst>
            <pc:docMk/>
            <pc:sldMk cId="2165473901" sldId="2076137326"/>
            <ac:picMk id="1026" creationId="{BFDF3C16-1B11-4418-A384-5A77345C9358}"/>
          </ac:picMkLst>
        </pc:picChg>
      </pc:sldChg>
      <pc:sldChg chg="addSp">
        <pc:chgData name="David Ortinau" userId="b5e4c80a-90cf-4955-b38f-12665be84c58" providerId="ADAL" clId="{A89A3ECE-4265-4819-911D-20F545C17FF7}" dt="2021-07-23T15:25:18.930" v="5727"/>
        <pc:sldMkLst>
          <pc:docMk/>
          <pc:sldMk cId="3474650581" sldId="2076137326"/>
        </pc:sldMkLst>
        <pc:picChg chg="add">
          <ac:chgData name="David Ortinau" userId="b5e4c80a-90cf-4955-b38f-12665be84c58" providerId="ADAL" clId="{A89A3ECE-4265-4819-911D-20F545C17FF7}" dt="2021-07-23T15:25:18.930" v="5727"/>
          <ac:picMkLst>
            <pc:docMk/>
            <pc:sldMk cId="3474650581" sldId="2076137326"/>
            <ac:picMk id="1026" creationId="{BFDF3C16-1B11-4418-A384-5A77345C9358}"/>
          </ac:picMkLst>
        </pc:picChg>
      </pc:sldChg>
      <pc:sldChg chg="addSp">
        <pc:chgData name="David Ortinau" userId="b5e4c80a-90cf-4955-b38f-12665be84c58" providerId="ADAL" clId="{A89A3ECE-4265-4819-911D-20F545C17FF7}" dt="2021-07-23T16:31:47.475" v="6647"/>
        <pc:sldMkLst>
          <pc:docMk/>
          <pc:sldMk cId="416582519" sldId="2076137327"/>
        </pc:sldMkLst>
        <pc:picChg chg="add">
          <ac:chgData name="David Ortinau" userId="b5e4c80a-90cf-4955-b38f-12665be84c58" providerId="ADAL" clId="{A89A3ECE-4265-4819-911D-20F545C17FF7}" dt="2021-07-23T16:31:47.475" v="6647"/>
          <ac:picMkLst>
            <pc:docMk/>
            <pc:sldMk cId="416582519" sldId="2076137327"/>
            <ac:picMk id="4098" creationId="{A56F352F-7378-4940-8BD5-1B85DFF10357}"/>
          </ac:picMkLst>
        </pc:picChg>
      </pc:sldChg>
      <pc:sldChg chg="addSp delSp modSp add del mod modNotesTx">
        <pc:chgData name="David Ortinau" userId="b5e4c80a-90cf-4955-b38f-12665be84c58" providerId="ADAL" clId="{A89A3ECE-4265-4819-911D-20F545C17FF7}" dt="2021-07-23T16:37:44.533" v="7011" actId="20577"/>
        <pc:sldMkLst>
          <pc:docMk/>
          <pc:sldMk cId="2213717553" sldId="2076137327"/>
        </pc:sldMkLst>
        <pc:spChg chg="mod">
          <ac:chgData name="David Ortinau" userId="b5e4c80a-90cf-4955-b38f-12665be84c58" providerId="ADAL" clId="{A89A3ECE-4265-4819-911D-20F545C17FF7}" dt="2021-07-23T16:28:12.883" v="6382" actId="20577"/>
          <ac:spMkLst>
            <pc:docMk/>
            <pc:sldMk cId="2213717553" sldId="2076137327"/>
            <ac:spMk id="2" creationId="{899A0D59-0500-479A-84D3-A9C0F05518EB}"/>
          </ac:spMkLst>
        </pc:spChg>
        <pc:spChg chg="mod">
          <ac:chgData name="David Ortinau" userId="b5e4c80a-90cf-4955-b38f-12665be84c58" providerId="ADAL" clId="{A89A3ECE-4265-4819-911D-20F545C17FF7}" dt="2021-07-23T16:30:26.358" v="6646" actId="20577"/>
          <ac:spMkLst>
            <pc:docMk/>
            <pc:sldMk cId="2213717553" sldId="2076137327"/>
            <ac:spMk id="4" creationId="{B50F347E-1B05-4C7E-8880-3DBC707F330E}"/>
          </ac:spMkLst>
        </pc:spChg>
        <pc:spChg chg="mod">
          <ac:chgData name="David Ortinau" userId="b5e4c80a-90cf-4955-b38f-12665be84c58" providerId="ADAL" clId="{A89A3ECE-4265-4819-911D-20F545C17FF7}" dt="2021-07-23T16:28:02.318" v="6371" actId="20577"/>
          <ac:spMkLst>
            <pc:docMk/>
            <pc:sldMk cId="2213717553" sldId="2076137327"/>
            <ac:spMk id="5" creationId="{CC91163D-1113-4C28-A68C-434FE28B82DD}"/>
          </ac:spMkLst>
        </pc:spChg>
        <pc:picChg chg="add del mod">
          <ac:chgData name="David Ortinau" userId="b5e4c80a-90cf-4955-b38f-12665be84c58" providerId="ADAL" clId="{A89A3ECE-4265-4819-911D-20F545C17FF7}" dt="2021-07-23T16:28:59.155" v="6520" actId="478"/>
          <ac:picMkLst>
            <pc:docMk/>
            <pc:sldMk cId="2213717553" sldId="2076137327"/>
            <ac:picMk id="3" creationId="{39160000-8162-4FA8-96FB-7B7A2776C7C1}"/>
          </ac:picMkLst>
        </pc:picChg>
        <pc:picChg chg="del">
          <ac:chgData name="David Ortinau" userId="b5e4c80a-90cf-4955-b38f-12665be84c58" providerId="ADAL" clId="{A89A3ECE-4265-4819-911D-20F545C17FF7}" dt="2021-07-23T16:26:14.627" v="6102" actId="478"/>
          <ac:picMkLst>
            <pc:docMk/>
            <pc:sldMk cId="2213717553" sldId="2076137327"/>
            <ac:picMk id="1026" creationId="{BFDF3C16-1B11-4418-A384-5A77345C9358}"/>
          </ac:picMkLst>
        </pc:picChg>
        <pc:picChg chg="mod">
          <ac:chgData name="David Ortinau" userId="b5e4c80a-90cf-4955-b38f-12665be84c58" providerId="ADAL" clId="{A89A3ECE-4265-4819-911D-20F545C17FF7}" dt="2021-07-23T16:31:52.682" v="6651" actId="1076"/>
          <ac:picMkLst>
            <pc:docMk/>
            <pc:sldMk cId="2213717553" sldId="2076137327"/>
            <ac:picMk id="4098" creationId="{A56F352F-7378-4940-8BD5-1B85DFF10357}"/>
          </ac:picMkLst>
        </pc:picChg>
      </pc:sldChg>
      <pc:sldChg chg="add del">
        <pc:chgData name="David Ortinau" userId="b5e4c80a-90cf-4955-b38f-12665be84c58" providerId="ADAL" clId="{A89A3ECE-4265-4819-911D-20F545C17FF7}" dt="2021-07-23T16:26:09.695" v="6099" actId="22"/>
        <pc:sldMkLst>
          <pc:docMk/>
          <pc:sldMk cId="3975527870" sldId="2076137327"/>
        </pc:sldMkLst>
      </pc:sldChg>
      <pc:sldChg chg="add modNotesTx">
        <pc:chgData name="David Ortinau" userId="b5e4c80a-90cf-4955-b38f-12665be84c58" providerId="ADAL" clId="{A89A3ECE-4265-4819-911D-20F545C17FF7}" dt="2021-07-23T16:37:40.224" v="7010" actId="20577"/>
        <pc:sldMkLst>
          <pc:docMk/>
          <pc:sldMk cId="2622890060" sldId="2076137328"/>
        </pc:sldMkLst>
      </pc:sldChg>
      <pc:sldChg chg="addSp delSp modSp add mod modNotesTx">
        <pc:chgData name="David Ortinau" userId="b5e4c80a-90cf-4955-b38f-12665be84c58" providerId="ADAL" clId="{A89A3ECE-4265-4819-911D-20F545C17FF7}" dt="2021-07-23T16:37:36.755" v="7009" actId="20577"/>
        <pc:sldMkLst>
          <pc:docMk/>
          <pc:sldMk cId="3756447471" sldId="2076137329"/>
        </pc:sldMkLst>
        <pc:spChg chg="mod">
          <ac:chgData name="David Ortinau" userId="b5e4c80a-90cf-4955-b38f-12665be84c58" providerId="ADAL" clId="{A89A3ECE-4265-4819-911D-20F545C17FF7}" dt="2021-07-23T16:36:07.311" v="7004" actId="14100"/>
          <ac:spMkLst>
            <pc:docMk/>
            <pc:sldMk cId="3756447471" sldId="2076137329"/>
            <ac:spMk id="2" creationId="{899A0D59-0500-479A-84D3-A9C0F05518EB}"/>
          </ac:spMkLst>
        </pc:spChg>
        <pc:spChg chg="mod">
          <ac:chgData name="David Ortinau" userId="b5e4c80a-90cf-4955-b38f-12665be84c58" providerId="ADAL" clId="{A89A3ECE-4265-4819-911D-20F545C17FF7}" dt="2021-07-23T16:36:00.629" v="7002" actId="20577"/>
          <ac:spMkLst>
            <pc:docMk/>
            <pc:sldMk cId="3756447471" sldId="2076137329"/>
            <ac:spMk id="4" creationId="{B50F347E-1B05-4C7E-8880-3DBC707F330E}"/>
          </ac:spMkLst>
        </pc:spChg>
        <pc:picChg chg="del">
          <ac:chgData name="David Ortinau" userId="b5e4c80a-90cf-4955-b38f-12665be84c58" providerId="ADAL" clId="{A89A3ECE-4265-4819-911D-20F545C17FF7}" dt="2021-07-23T16:33:54.782" v="6886" actId="478"/>
          <ac:picMkLst>
            <pc:docMk/>
            <pc:sldMk cId="3756447471" sldId="2076137329"/>
            <ac:picMk id="3" creationId="{39160000-8162-4FA8-96FB-7B7A2776C7C1}"/>
          </ac:picMkLst>
        </pc:picChg>
        <pc:picChg chg="add mod">
          <ac:chgData name="David Ortinau" userId="b5e4c80a-90cf-4955-b38f-12665be84c58" providerId="ADAL" clId="{A89A3ECE-4265-4819-911D-20F545C17FF7}" dt="2021-07-23T16:37:30.407" v="7008" actId="1076"/>
          <ac:picMkLst>
            <pc:docMk/>
            <pc:sldMk cId="3756447471" sldId="2076137329"/>
            <ac:picMk id="7" creationId="{11AF8EDD-86F5-461B-8954-49ABF5FAE550}"/>
          </ac:picMkLst>
        </pc:picChg>
      </pc:sldChg>
      <pc:sldChg chg="add">
        <pc:chgData name="David Ortinau" userId="b5e4c80a-90cf-4955-b38f-12665be84c58" providerId="ADAL" clId="{A89A3ECE-4265-4819-911D-20F545C17FF7}" dt="2021-07-23T16:38:34.946" v="7013"/>
        <pc:sldMkLst>
          <pc:docMk/>
          <pc:sldMk cId="1352069854" sldId="2076138497"/>
        </pc:sldMkLst>
      </pc:sldChg>
      <pc:sldMasterChg chg="delSldLayout">
        <pc:chgData name="David Ortinau" userId="b5e4c80a-90cf-4955-b38f-12665be84c58" providerId="ADAL" clId="{A89A3ECE-4265-4819-911D-20F545C17FF7}" dt="2021-07-23T14:58:03.413" v="3544" actId="47"/>
        <pc:sldMasterMkLst>
          <pc:docMk/>
          <pc:sldMasterMk cId="3741607967" sldId="2147483648"/>
        </pc:sldMasterMkLst>
        <pc:sldLayoutChg chg="del">
          <pc:chgData name="David Ortinau" userId="b5e4c80a-90cf-4955-b38f-12665be84c58" providerId="ADAL" clId="{A89A3ECE-4265-4819-911D-20F545C17FF7}" dt="2021-07-23T14:58:03.413" v="3544" actId="47"/>
          <pc:sldLayoutMkLst>
            <pc:docMk/>
            <pc:sldMasterMk cId="3741607967" sldId="2147483648"/>
            <pc:sldLayoutMk cId="4224951442" sldId="2147483686"/>
          </pc:sldLayoutMkLst>
        </pc:sldLayoutChg>
      </pc:sldMasterChg>
    </pc:docChg>
  </pc:docChgLst>
  <pc:docChgLst>
    <pc:chgData name="David Ortinau" userId="b5e4c80a-90cf-4955-b38f-12665be84c58" providerId="ADAL" clId="{7D9FCA2D-063D-AC49-8FE0-C436400A90FB}"/>
    <pc:docChg chg="modSld">
      <pc:chgData name="David Ortinau" userId="b5e4c80a-90cf-4955-b38f-12665be84c58" providerId="ADAL" clId="{7D9FCA2D-063D-AC49-8FE0-C436400A90FB}" dt="2021-07-22T18:51:44.776" v="47" actId="1076"/>
      <pc:docMkLst>
        <pc:docMk/>
      </pc:docMkLst>
      <pc:sldChg chg="addSp modSp mod">
        <pc:chgData name="David Ortinau" userId="b5e4c80a-90cf-4955-b38f-12665be84c58" providerId="ADAL" clId="{7D9FCA2D-063D-AC49-8FE0-C436400A90FB}" dt="2021-07-22T18:51:44.776" v="47" actId="1076"/>
        <pc:sldMkLst>
          <pc:docMk/>
          <pc:sldMk cId="1991289434" sldId="2076137320"/>
        </pc:sldMkLst>
        <pc:spChg chg="mod">
          <ac:chgData name="David Ortinau" userId="b5e4c80a-90cf-4955-b38f-12665be84c58" providerId="ADAL" clId="{7D9FCA2D-063D-AC49-8FE0-C436400A90FB}" dt="2021-07-22T18:51:18.937" v="40" actId="20577"/>
          <ac:spMkLst>
            <pc:docMk/>
            <pc:sldMk cId="1991289434" sldId="2076137320"/>
            <ac:spMk id="3" creationId="{7F6437FC-8061-4171-831A-B794FA133A4F}"/>
          </ac:spMkLst>
        </pc:spChg>
        <pc:picChg chg="add mod">
          <ac:chgData name="David Ortinau" userId="b5e4c80a-90cf-4955-b38f-12665be84c58" providerId="ADAL" clId="{7D9FCA2D-063D-AC49-8FE0-C436400A90FB}" dt="2021-07-22T18:51:44.776" v="47" actId="1076"/>
          <ac:picMkLst>
            <pc:docMk/>
            <pc:sldMk cId="1991289434" sldId="2076137320"/>
            <ac:picMk id="5" creationId="{65B6A7FF-D9FD-364E-9C99-50CA6471FE0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6733D-2B8E-4794-B148-1B90723F6F83}"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75C7-E56D-4370-9C4E-FB83352C3BFC}" type="slidenum">
              <a:rPr lang="en-US" smtClean="0"/>
              <a:t>‹#›</a:t>
            </a:fld>
            <a:endParaRPr lang="en-US"/>
          </a:p>
        </p:txBody>
      </p:sp>
    </p:spTree>
    <p:extLst>
      <p:ext uri="{BB962C8B-B14F-4D97-AF65-F5344CB8AC3E}">
        <p14:creationId xmlns:p14="http://schemas.microsoft.com/office/powerpoint/2010/main" val="302055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handler architecture makes it easy to hook into any property and add/modify behavior right in .NET MAUI</a:t>
            </a:r>
          </a:p>
          <a:p>
            <a:endParaRPr lang="en-US" dirty="0"/>
          </a:p>
          <a:p>
            <a:r>
              <a:rPr lang="en-US" dirty="0"/>
              <a:t>In this example we hook into the background color and change the Android underline visibility on the Entry. </a:t>
            </a:r>
          </a:p>
          <a:p>
            <a:endParaRPr lang="en-US" dirty="0"/>
          </a:p>
          <a:p>
            <a:r>
              <a:rPr lang="en-US" dirty="0"/>
              <a:t>We could also, with a little more effort, add a custom property mapping specific to the underline and implement that with almost identical code. </a:t>
            </a:r>
          </a:p>
        </p:txBody>
      </p:sp>
      <p:sp>
        <p:nvSpPr>
          <p:cNvPr id="4" name="Slide Number Placeholder 3"/>
          <p:cNvSpPr>
            <a:spLocks noGrp="1"/>
          </p:cNvSpPr>
          <p:nvPr>
            <p:ph type="sldNum" sz="quarter" idx="5"/>
          </p:nvPr>
        </p:nvSpPr>
        <p:spPr/>
        <p:txBody>
          <a:bodyPr/>
          <a:lstStyle/>
          <a:p>
            <a:fld id="{47BF75C7-E56D-4370-9C4E-FB83352C3BFC}" type="slidenum">
              <a:rPr lang="en-US" smtClean="0"/>
              <a:t>11</a:t>
            </a:fld>
            <a:endParaRPr lang="en-US"/>
          </a:p>
        </p:txBody>
      </p:sp>
    </p:spTree>
    <p:extLst>
      <p:ext uri="{BB962C8B-B14F-4D97-AF65-F5344CB8AC3E}">
        <p14:creationId xmlns:p14="http://schemas.microsoft.com/office/powerpoint/2010/main" val="2464139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12</a:t>
            </a:fld>
            <a:endParaRPr lang="en-US"/>
          </a:p>
        </p:txBody>
      </p:sp>
    </p:spTree>
    <p:extLst>
      <p:ext uri="{BB962C8B-B14F-4D97-AF65-F5344CB8AC3E}">
        <p14:creationId xmlns:p14="http://schemas.microsoft.com/office/powerpoint/2010/main" val="3241756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project can now publish to any of the platforms supported.</a:t>
            </a:r>
          </a:p>
          <a:p>
            <a:r>
              <a:rPr lang="en-US" dirty="0"/>
              <a:t>Images are optimized at build time for the multiple densities of screens required across all the platforms you target.</a:t>
            </a:r>
          </a:p>
          <a:p>
            <a:r>
              <a:rPr lang="en-US" dirty="0"/>
              <a:t>Fonts are registered in one location for every platform, and you can alias the name as you desire.</a:t>
            </a:r>
          </a:p>
          <a:p>
            <a:r>
              <a:rPr lang="en-US" dirty="0"/>
              <a:t>Platform code can all live within this one, multi-targeted project.</a:t>
            </a:r>
          </a:p>
          <a:p>
            <a:r>
              <a:rPr lang="en-US" dirty="0"/>
              <a:t>Splash screen support makes it easy to declare a visual asset (PNG or SVG for example) and a background color.</a:t>
            </a:r>
          </a:p>
        </p:txBody>
      </p:sp>
      <p:sp>
        <p:nvSpPr>
          <p:cNvPr id="4" name="Slide Number Placeholder 3"/>
          <p:cNvSpPr>
            <a:spLocks noGrp="1"/>
          </p:cNvSpPr>
          <p:nvPr>
            <p:ph type="sldNum" sz="quarter" idx="5"/>
          </p:nvPr>
        </p:nvSpPr>
        <p:spPr/>
        <p:txBody>
          <a:bodyPr/>
          <a:lstStyle/>
          <a:p>
            <a:fld id="{47BF75C7-E56D-4370-9C4E-FB83352C3BFC}" type="slidenum">
              <a:rPr lang="en-US" smtClean="0"/>
              <a:t>14</a:t>
            </a:fld>
            <a:endParaRPr lang="en-US"/>
          </a:p>
        </p:txBody>
      </p:sp>
    </p:spTree>
    <p:extLst>
      <p:ext uri="{BB962C8B-B14F-4D97-AF65-F5344CB8AC3E}">
        <p14:creationId xmlns:p14="http://schemas.microsoft.com/office/powerpoint/2010/main" val="20829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97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“Hot Restart” enables you to use your Apple developer account, a Windows dev machine, and any iOS device to build and test iOS apps.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70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67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9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622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332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915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2</a:t>
            </a:fld>
            <a:endParaRPr lang="en-US"/>
          </a:p>
        </p:txBody>
      </p:sp>
    </p:spTree>
    <p:extLst>
      <p:ext uri="{BB962C8B-B14F-4D97-AF65-F5344CB8AC3E}">
        <p14:creationId xmlns:p14="http://schemas.microsoft.com/office/powerpoint/2010/main" val="1644078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01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993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649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81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928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469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472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3</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it native?</a:t>
            </a:r>
          </a:p>
          <a:p>
            <a:endParaRPr lang="en-US" dirty="0"/>
          </a:p>
          <a:p>
            <a:pPr marL="228600" indent="-228600">
              <a:buAutoNum type="arabicPeriod"/>
            </a:pPr>
            <a:r>
              <a:rPr lang="en-US" dirty="0"/>
              <a:t>Everything starts with your app code. This is where you want to spend all your time being productive. And you want to deliver your app on 1+ devices</a:t>
            </a:r>
          </a:p>
          <a:p>
            <a:pPr marL="228600" indent="-228600">
              <a:buAutoNum type="arabicPeriod"/>
            </a:pPr>
            <a:r>
              <a:rPr lang="en-US" dirty="0"/>
              <a:t>The first layer of the technology cake is the native platform SDK. This what Google, Android, and Microsoft ship for those platforms</a:t>
            </a:r>
          </a:p>
          <a:p>
            <a:pPr marL="228600" indent="-228600">
              <a:buAutoNum type="arabicPeriod"/>
            </a:pPr>
            <a:r>
              <a:rPr lang="en-US" dirty="0"/>
              <a:t>So how do we get from our .NET app code to those platforms and running on devices?</a:t>
            </a:r>
          </a:p>
          <a:p>
            <a:pPr marL="228600" indent="-228600">
              <a:buAutoNum type="arabicPeriod"/>
            </a:pPr>
            <a:r>
              <a:rPr lang="en-US" dirty="0"/>
              <a:t>First we need something that can run .NET code: the .NET Runtime. (Yes, it uses </a:t>
            </a:r>
            <a:r>
              <a:rPr lang="en-US" dirty="0" err="1"/>
              <a:t>MonoVM</a:t>
            </a:r>
            <a:r>
              <a:rPr lang="en-US" dirty="0"/>
              <a:t> on mobile and Mac, and </a:t>
            </a:r>
            <a:r>
              <a:rPr lang="en-US" dirty="0" err="1"/>
              <a:t>CoreCLR</a:t>
            </a:r>
            <a:r>
              <a:rPr lang="en-US" dirty="0"/>
              <a:t> on Windows, but that’s not terribly important because...)</a:t>
            </a:r>
          </a:p>
          <a:p>
            <a:pPr marL="228600" indent="-228600">
              <a:buAutoNum type="arabicPeriod"/>
            </a:pPr>
            <a:r>
              <a:rPr lang="en-US" dirty="0"/>
              <a:t>Next we need a common .NET API we can write our code against, and that’s the Base Class Library (BCL). New in .NET 6 app runtimes use the same BCL.</a:t>
            </a:r>
          </a:p>
          <a:p>
            <a:pPr marL="228600" indent="-228600">
              <a:buAutoNum type="arabicPeriod"/>
            </a:pPr>
            <a:r>
              <a:rPr lang="en-US" dirty="0"/>
              <a:t>To use .NET against native platform SDKs we need a .NET representation of them. We do this via binding a .NET API and implementation to the native API. When you call a native method from C#, it’s just as if you had done it from Obj-C, Swift, Java, Kotlin, or C++.</a:t>
            </a:r>
          </a:p>
          <a:p>
            <a:pPr marL="228600" indent="-228600">
              <a:buAutoNum type="arabicPeriod"/>
            </a:pPr>
            <a:r>
              <a:rPr lang="en-US" dirty="0"/>
              <a:t>The final layer of the cake that really makes it delicious is .NET MAUI. .NET MAUI provides a rich library of controls, layouts, and services that work across all of the platforms supported, so you need only master one API to get native apps. </a:t>
            </a:r>
          </a:p>
          <a:p>
            <a:pPr marL="228600" indent="-228600">
              <a:buAutoNum type="arabicPeriod"/>
            </a:pPr>
            <a:r>
              <a:rPr lang="en-US" dirty="0"/>
              <a:t>(next slide) 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4</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5</a:t>
            </a:fld>
            <a:endParaRPr lang="en-US"/>
          </a:p>
        </p:txBody>
      </p:sp>
    </p:spTree>
    <p:extLst>
      <p:ext uri="{BB962C8B-B14F-4D97-AF65-F5344CB8AC3E}">
        <p14:creationId xmlns:p14="http://schemas.microsoft.com/office/powerpoint/2010/main" val="21974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6</a:t>
            </a:fld>
            <a:endParaRPr lang="en-US"/>
          </a:p>
        </p:txBody>
      </p:sp>
    </p:spTree>
    <p:extLst>
      <p:ext uri="{BB962C8B-B14F-4D97-AF65-F5344CB8AC3E}">
        <p14:creationId xmlns:p14="http://schemas.microsoft.com/office/powerpoint/2010/main" val="38435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31737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our partners building controls make much of this possible, creating gorgeous pre-built UI controls for you to drop right in to your app</a:t>
            </a:r>
          </a:p>
        </p:txBody>
      </p:sp>
    </p:spTree>
    <p:extLst>
      <p:ext uri="{BB962C8B-B14F-4D97-AF65-F5344CB8AC3E}">
        <p14:creationId xmlns:p14="http://schemas.microsoft.com/office/powerpoint/2010/main" val="205152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10</a:t>
            </a:fld>
            <a:endParaRPr lang="en-US"/>
          </a:p>
        </p:txBody>
      </p:sp>
    </p:spTree>
    <p:extLst>
      <p:ext uri="{BB962C8B-B14F-4D97-AF65-F5344CB8AC3E}">
        <p14:creationId xmlns:p14="http://schemas.microsoft.com/office/powerpoint/2010/main" val="357191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59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759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37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6/7/2022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76429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21307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2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50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4416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09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6/7/2022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40.xml"/><Relationship Id="rId7"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6/7/2022</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6/7/2022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0" r:id="rId11"/>
    <p:sldLayoutId id="2147483671"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6/7/2022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1506345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8.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video" Target="https://www.youtube.com/embed/XOhtHJlYRIM?feature=oembed" TargetMode="Externa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rrgmCcf5vl8&amp;t=1s"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bit.ly/3xeLIkz"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emf"/><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emf"/><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microsoft.com/office/2007/relationships/hdphoto" Target="../media/hdphoto1.wdp"/><Relationship Id="rId11" Type="http://schemas.openxmlformats.org/officeDocument/2006/relationships/image" Target="../media/image34.png"/><Relationship Id="rId5" Type="http://schemas.openxmlformats.org/officeDocument/2006/relationships/image" Target="../media/image31.png"/><Relationship Id="rId10" Type="http://schemas.microsoft.com/office/2007/relationships/hdphoto" Target="../media/hdphoto3.wdp"/><Relationship Id="rId4" Type="http://schemas.openxmlformats.org/officeDocument/2006/relationships/image" Target="../media/image30.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 y="488"/>
            <a:ext cx="12190271" cy="710547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2597" y="1709984"/>
            <a:ext cx="10514108" cy="1824235"/>
          </a:xfrm>
        </p:spPr>
        <p:txBody>
          <a:bodyPr>
            <a:normAutofit/>
          </a:bodyPr>
          <a:lstStyle/>
          <a:p>
            <a:r>
              <a:rPr lang="en-US" sz="5400" dirty="0"/>
              <a:t>Introduction to App Development with .NET MAUI</a:t>
            </a:r>
            <a:endParaRPr lang="en-US" sz="5294"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2597" y="3361625"/>
            <a:ext cx="10514108" cy="2628141"/>
          </a:xfrm>
        </p:spPr>
        <p:txBody>
          <a:bodyPr anchor="b">
            <a:normAutofit/>
          </a:bodyPr>
          <a:lstStyle/>
          <a:p>
            <a:r>
              <a:rPr lang="en-US" dirty="0"/>
              <a:t>Clifford Agius</a:t>
            </a:r>
          </a:p>
          <a:p>
            <a:endParaRPr lang="en-US" dirty="0"/>
          </a:p>
          <a:p>
            <a:r>
              <a:rPr lang="en-US" dirty="0"/>
              <a:t>Cliffordagius@CA-Software.co.uk</a:t>
            </a:r>
          </a:p>
          <a:p>
            <a:r>
              <a:rPr lang="en-US" dirty="0"/>
              <a:t>@CliffordAgius</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659" y="3136148"/>
            <a:ext cx="4150600" cy="3831324"/>
          </a:xfrm>
          <a:prstGeom prst="rect">
            <a:avLst/>
          </a:prstGeom>
        </p:spPr>
      </p:pic>
      <p:sp>
        <p:nvSpPr>
          <p:cNvPr id="5" name="Rectangle 4">
            <a:extLst>
              <a:ext uri="{FF2B5EF4-FFF2-40B4-BE49-F238E27FC236}">
                <a16:creationId xmlns:a16="http://schemas.microsoft.com/office/drawing/2014/main" id="{2BD058E0-865F-194E-8407-7F18E271D26D}"/>
              </a:ext>
            </a:extLst>
          </p:cNvPr>
          <p:cNvSpPr/>
          <p:nvPr/>
        </p:nvSpPr>
        <p:spPr>
          <a:xfrm>
            <a:off x="9416895" y="-692426"/>
            <a:ext cx="2514701" cy="362072"/>
          </a:xfrm>
          <a:prstGeom prst="rect">
            <a:avLst/>
          </a:prstGeom>
        </p:spPr>
        <p:txBody>
          <a:bodyPr wrap="none">
            <a:spAutoFit/>
          </a:bodyPr>
          <a:lstStyle/>
          <a:p>
            <a:r>
              <a:rPr lang="en-US" sz="1765">
                <a:latin typeface="Open Sans" panose="020B0606030504020204" pitchFamily="34" charset="0"/>
                <a:ea typeface="Open Sans" panose="020B0606030504020204" pitchFamily="34" charset="0"/>
                <a:cs typeface="Open Sans" panose="020B0606030504020204" pitchFamily="34" charset="0"/>
              </a:rPr>
              <a:t>Microsoft Confidential</a:t>
            </a:r>
          </a:p>
        </p:txBody>
      </p:sp>
      <p:pic>
        <p:nvPicPr>
          <p:cNvPr id="8" name="Picture 7" descr="Graphical user interface, text&#10;&#10;Description automatically generated">
            <a:extLst>
              <a:ext uri="{FF2B5EF4-FFF2-40B4-BE49-F238E27FC236}">
                <a16:creationId xmlns:a16="http://schemas.microsoft.com/office/drawing/2014/main" id="{9179BBCB-6B9F-4818-AE92-7BD65C7BC9AF}"/>
              </a:ext>
            </a:extLst>
          </p:cNvPr>
          <p:cNvPicPr>
            <a:picLocks noChangeAspect="1"/>
          </p:cNvPicPr>
          <p:nvPr/>
        </p:nvPicPr>
        <p:blipFill>
          <a:blip r:embed="rId7"/>
          <a:stretch>
            <a:fillRect/>
          </a:stretch>
        </p:blipFill>
        <p:spPr>
          <a:xfrm>
            <a:off x="3294342" y="5608179"/>
            <a:ext cx="2298413" cy="939683"/>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Graphical user interface, application&#10;&#10;Description automatically generated">
            <a:extLst>
              <a:ext uri="{FF2B5EF4-FFF2-40B4-BE49-F238E27FC236}">
                <a16:creationId xmlns:a16="http://schemas.microsoft.com/office/drawing/2014/main" id="{9B3C3BE4-B76C-42E7-B2A0-D6A6BF11B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0" t="4450" r="3882" b="4634"/>
          <a:stretch/>
        </p:blipFill>
        <p:spPr bwMode="auto">
          <a:xfrm>
            <a:off x="7687340" y="1245925"/>
            <a:ext cx="6226851" cy="5510737"/>
          </a:xfrm>
          <a:prstGeom prst="rect">
            <a:avLst/>
          </a:prstGeom>
          <a:noFill/>
        </p:spPr>
      </p:pic>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Abundant Styling Options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6849140" cy="4351338"/>
          </a:xfrm>
        </p:spPr>
        <p:txBody>
          <a:bodyPr/>
          <a:lstStyle/>
          <a:p>
            <a:r>
              <a:rPr lang="en-US" dirty="0"/>
              <a:t>Themes for dark and light</a:t>
            </a:r>
          </a:p>
          <a:p>
            <a:r>
              <a:rPr lang="en-US" dirty="0"/>
              <a:t>Static and dynamic styles</a:t>
            </a:r>
          </a:p>
          <a:p>
            <a:r>
              <a:rPr lang="en-US" dirty="0"/>
              <a:t>XAML and CSS</a:t>
            </a:r>
          </a:p>
          <a:p>
            <a:r>
              <a:rPr lang="en-US" dirty="0"/>
              <a:t>Visual State Manager</a:t>
            </a:r>
          </a:p>
          <a:p>
            <a:r>
              <a:rPr lang="en-US" dirty="0"/>
              <a:t>Custom fonts and font icons</a:t>
            </a:r>
          </a:p>
          <a:p>
            <a:r>
              <a:rPr lang="en-US" dirty="0"/>
              <a:t>Images from many formats including SVG</a:t>
            </a:r>
          </a:p>
        </p:txBody>
      </p:sp>
    </p:spTree>
    <p:extLst>
      <p:ext uri="{BB962C8B-B14F-4D97-AF65-F5344CB8AC3E}">
        <p14:creationId xmlns:p14="http://schemas.microsoft.com/office/powerpoint/2010/main" val="61509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1C7D-EFF2-3E4F-B440-10248CA1E60F}"/>
              </a:ext>
            </a:extLst>
          </p:cNvPr>
          <p:cNvSpPr>
            <a:spLocks noGrp="1"/>
          </p:cNvSpPr>
          <p:nvPr>
            <p:ph type="title"/>
          </p:nvPr>
        </p:nvSpPr>
        <p:spPr/>
        <p:txBody>
          <a:bodyPr/>
          <a:lstStyle/>
          <a:p>
            <a:r>
              <a:rPr lang="en-US" dirty="0"/>
              <a:t>Easily customize controls</a:t>
            </a:r>
          </a:p>
        </p:txBody>
      </p:sp>
      <p:sp>
        <p:nvSpPr>
          <p:cNvPr id="3" name="Content Placeholder 2">
            <a:extLst>
              <a:ext uri="{FF2B5EF4-FFF2-40B4-BE49-F238E27FC236}">
                <a16:creationId xmlns:a16="http://schemas.microsoft.com/office/drawing/2014/main" id="{75DAFC3A-2618-5D46-909A-DF33753D7F9A}"/>
              </a:ext>
            </a:extLst>
          </p:cNvPr>
          <p:cNvSpPr>
            <a:spLocks noGrp="1"/>
          </p:cNvSpPr>
          <p:nvPr>
            <p:ph idx="1"/>
          </p:nvPr>
        </p:nvSpPr>
        <p:spPr>
          <a:xfrm>
            <a:off x="0" y="1825625"/>
            <a:ext cx="12192000" cy="4351338"/>
          </a:xfrm>
          <a:solidFill>
            <a:schemeClr val="tx2">
              <a:lumMod val="50000"/>
            </a:schemeClr>
          </a:solidFill>
        </p:spPr>
        <p:txBody>
          <a:bodyPr lIns="274320" tIns="274320" rIns="274320">
            <a:normAutofit/>
          </a:bodyPr>
          <a:lstStyle/>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if</a:t>
            </a:r>
            <a:r>
              <a:rPr lang="en-US" sz="1800" b="0">
                <a:solidFill>
                  <a:srgbClr val="C5C8C6"/>
                </a:solidFill>
                <a:effectLst/>
                <a:latin typeface=" Fira Code" panose="020B0809050000020004" pitchFamily="49" charset="0"/>
              </a:rPr>
              <a:t> ANDROID</a:t>
            </a:r>
          </a:p>
          <a:p>
            <a:pPr marL="0" indent="0">
              <a:buNone/>
            </a:pPr>
            <a:r>
              <a:rPr lang="en-US" sz="1800" b="0" err="1">
                <a:solidFill>
                  <a:srgbClr val="6089B4"/>
                </a:solidFill>
                <a:effectLst/>
                <a:latin typeface=" Fira Code" panose="020B0809050000020004" pitchFamily="49" charset="0"/>
              </a:rPr>
              <a:t>Handlers</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EntryHandler</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EntryMapper</a:t>
            </a:r>
            <a:r>
              <a:rPr lang="en-US" sz="1800" b="0">
                <a:solidFill>
                  <a:srgbClr val="C5C8C6"/>
                </a:solidFill>
                <a:effectLst/>
                <a:latin typeface=" Fira Code" panose="020B0809050000020004" pitchFamily="49" charset="0"/>
              </a:rPr>
              <a:t>[</a:t>
            </a:r>
            <a:r>
              <a:rPr lang="en-US" sz="1800" b="0" err="1">
                <a:solidFill>
                  <a:srgbClr val="676867"/>
                </a:solidFill>
                <a:effectLst/>
                <a:latin typeface=" Fira Code" panose="020B0809050000020004" pitchFamily="49" charset="0"/>
              </a:rPr>
              <a:t>nameof</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IEntry</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BackgroundColor</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(h, v) </a:t>
            </a:r>
            <a:r>
              <a:rPr lang="en-US" sz="1800" b="0">
                <a:solidFill>
                  <a:srgbClr val="676867"/>
                </a:solidFill>
                <a:effectLst/>
                <a:latin typeface=" Fira Code" panose="020B0809050000020004" pitchFamily="49" charset="0"/>
              </a:rPr>
              <a:t>=&gt;</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h</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NativeView</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as</a:t>
            </a:r>
            <a:r>
              <a:rPr lang="en-US" sz="1800" b="0">
                <a:solidFill>
                  <a:srgbClr val="C5C8C6"/>
                </a:solidFill>
                <a:effectLst/>
                <a:latin typeface=" Fira Code" panose="020B0809050000020004" pitchFamily="49" charset="0"/>
              </a:rPr>
              <a:t> </a:t>
            </a:r>
            <a:r>
              <a:rPr lang="en-US" sz="1800" b="0">
                <a:solidFill>
                  <a:srgbClr val="9B0000"/>
                </a:solidFill>
                <a:effectLst/>
                <a:latin typeface=" Fira Code" panose="020B0809050000020004" pitchFamily="49" charset="0"/>
              </a:rPr>
              <a:t>global</a:t>
            </a:r>
            <a:r>
              <a:rPr lang="en-US" sz="1800" b="0">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Android</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Views</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Entry</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UnderlineVisible</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a:t>
            </a:r>
            <a:r>
              <a:rPr lang="en-US" sz="1800" b="0">
                <a:solidFill>
                  <a:srgbClr val="408080"/>
                </a:solidFill>
                <a:effectLst/>
                <a:latin typeface=" Fira Code" panose="020B0809050000020004" pitchFamily="49" charset="0"/>
              </a:rPr>
              <a:t>false</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endif</a:t>
            </a:r>
            <a:endParaRPr lang="en-US" sz="1800" b="0">
              <a:solidFill>
                <a:srgbClr val="C5C8C6"/>
              </a:solidFill>
              <a:effectLst/>
              <a:latin typeface=" Fira Code" panose="020B0809050000020004" pitchFamily="49" charset="0"/>
            </a:endParaRPr>
          </a:p>
        </p:txBody>
      </p:sp>
      <p:grpSp>
        <p:nvGrpSpPr>
          <p:cNvPr id="8" name="Group 7">
            <a:extLst>
              <a:ext uri="{FF2B5EF4-FFF2-40B4-BE49-F238E27FC236}">
                <a16:creationId xmlns:a16="http://schemas.microsoft.com/office/drawing/2014/main" id="{5EC7D918-851F-47D2-BE09-99BCF650E71F}"/>
              </a:ext>
            </a:extLst>
          </p:cNvPr>
          <p:cNvGrpSpPr/>
          <p:nvPr/>
        </p:nvGrpSpPr>
        <p:grpSpPr>
          <a:xfrm>
            <a:off x="1626669" y="1976576"/>
            <a:ext cx="4800081" cy="461665"/>
            <a:chOff x="1626669" y="1976576"/>
            <a:chExt cx="4800081" cy="461665"/>
          </a:xfrm>
        </p:grpSpPr>
        <p:sp>
          <p:nvSpPr>
            <p:cNvPr id="5" name="TextBox 4">
              <a:extLst>
                <a:ext uri="{FF2B5EF4-FFF2-40B4-BE49-F238E27FC236}">
                  <a16:creationId xmlns:a16="http://schemas.microsoft.com/office/drawing/2014/main" id="{F24EA5D7-29CB-4145-A4FC-0FAFCAECBE9F}"/>
                </a:ext>
              </a:extLst>
            </p:cNvPr>
            <p:cNvSpPr txBox="1"/>
            <p:nvPr/>
          </p:nvSpPr>
          <p:spPr>
            <a:xfrm>
              <a:off x="3137836" y="1976576"/>
              <a:ext cx="3288914"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#ifdef if platform specific</a:t>
              </a:r>
            </a:p>
          </p:txBody>
        </p:sp>
        <p:cxnSp>
          <p:nvCxnSpPr>
            <p:cNvPr id="7" name="Straight Arrow Connector 6">
              <a:extLst>
                <a:ext uri="{FF2B5EF4-FFF2-40B4-BE49-F238E27FC236}">
                  <a16:creationId xmlns:a16="http://schemas.microsoft.com/office/drawing/2014/main" id="{44C96B4D-3B99-4E13-A542-0399C3E68AF1}"/>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9" name="Group 8">
            <a:extLst>
              <a:ext uri="{FF2B5EF4-FFF2-40B4-BE49-F238E27FC236}">
                <a16:creationId xmlns:a16="http://schemas.microsoft.com/office/drawing/2014/main" id="{A65726D6-CB8C-419A-8AC4-0D3A2813B7AD}"/>
              </a:ext>
            </a:extLst>
          </p:cNvPr>
          <p:cNvGrpSpPr/>
          <p:nvPr/>
        </p:nvGrpSpPr>
        <p:grpSpPr>
          <a:xfrm>
            <a:off x="2597217" y="2358359"/>
            <a:ext cx="6028109" cy="461665"/>
            <a:chOff x="1626669" y="1976576"/>
            <a:chExt cx="6028109" cy="461665"/>
          </a:xfrm>
        </p:grpSpPr>
        <p:sp>
          <p:nvSpPr>
            <p:cNvPr id="10" name="TextBox 9">
              <a:extLst>
                <a:ext uri="{FF2B5EF4-FFF2-40B4-BE49-F238E27FC236}">
                  <a16:creationId xmlns:a16="http://schemas.microsoft.com/office/drawing/2014/main" id="{39F3B8DE-3CEB-4C65-9751-BF7FE933E481}"/>
                </a:ext>
              </a:extLst>
            </p:cNvPr>
            <p:cNvSpPr txBox="1"/>
            <p:nvPr/>
          </p:nvSpPr>
          <p:spPr>
            <a:xfrm>
              <a:off x="3137836" y="1976576"/>
              <a:ext cx="451694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Access the handler from anywhere</a:t>
              </a:r>
            </a:p>
          </p:txBody>
        </p:sp>
        <p:cxnSp>
          <p:nvCxnSpPr>
            <p:cNvPr id="11" name="Straight Arrow Connector 10">
              <a:extLst>
                <a:ext uri="{FF2B5EF4-FFF2-40B4-BE49-F238E27FC236}">
                  <a16:creationId xmlns:a16="http://schemas.microsoft.com/office/drawing/2014/main" id="{1D914CBC-D626-4AEC-A51E-088D71C5311F}"/>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13" name="Group 12">
            <a:extLst>
              <a:ext uri="{FF2B5EF4-FFF2-40B4-BE49-F238E27FC236}">
                <a16:creationId xmlns:a16="http://schemas.microsoft.com/office/drawing/2014/main" id="{8AEC6F51-9056-4CA0-A2B7-09BE48A01228}"/>
              </a:ext>
            </a:extLst>
          </p:cNvPr>
          <p:cNvGrpSpPr/>
          <p:nvPr/>
        </p:nvGrpSpPr>
        <p:grpSpPr>
          <a:xfrm>
            <a:off x="6022207" y="2740142"/>
            <a:ext cx="4436840" cy="461665"/>
            <a:chOff x="1626669" y="1976576"/>
            <a:chExt cx="4436840" cy="461665"/>
          </a:xfrm>
        </p:grpSpPr>
        <p:sp>
          <p:nvSpPr>
            <p:cNvPr id="14" name="TextBox 13">
              <a:extLst>
                <a:ext uri="{FF2B5EF4-FFF2-40B4-BE49-F238E27FC236}">
                  <a16:creationId xmlns:a16="http://schemas.microsoft.com/office/drawing/2014/main" id="{9109A732-B0F7-44C3-A741-2BB33C381374}"/>
                </a:ext>
              </a:extLst>
            </p:cNvPr>
            <p:cNvSpPr txBox="1"/>
            <p:nvPr/>
          </p:nvSpPr>
          <p:spPr>
            <a:xfrm>
              <a:off x="3137836" y="1976576"/>
              <a:ext cx="2925673"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Dictionary of all props</a:t>
              </a:r>
            </a:p>
          </p:txBody>
        </p:sp>
        <p:cxnSp>
          <p:nvCxnSpPr>
            <p:cNvPr id="15" name="Straight Arrow Connector 14">
              <a:extLst>
                <a:ext uri="{FF2B5EF4-FFF2-40B4-BE49-F238E27FC236}">
                  <a16:creationId xmlns:a16="http://schemas.microsoft.com/office/drawing/2014/main" id="{895D0F9A-9801-4A2F-B89F-6568C1779D9D}"/>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42872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a:xfrm>
            <a:off x="838199" y="78044"/>
            <a:ext cx="10985205" cy="1325563"/>
          </a:xfrm>
        </p:spPr>
        <p:txBody>
          <a:bodyPr>
            <a:normAutofit/>
          </a:bodyPr>
          <a:lstStyle/>
          <a:p>
            <a:r>
              <a:rPr lang="en-US" sz="4000" dirty="0"/>
              <a:t>Pixel Perfect UI with </a:t>
            </a:r>
            <a:r>
              <a:rPr lang="en-US" sz="4000" dirty="0" err="1"/>
              <a:t>Maui.Graphics</a:t>
            </a:r>
            <a:r>
              <a:rPr lang="en-US" sz="4000" dirty="0"/>
              <a:t> </a:t>
            </a:r>
            <a:r>
              <a:rPr lang="en-US" sz="2400" dirty="0"/>
              <a:t>(Experimental)</a:t>
            </a:r>
            <a:endParaRPr lang="en-US" sz="4000"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199" y="1304626"/>
            <a:ext cx="6849140" cy="1098328"/>
          </a:xfrm>
        </p:spPr>
        <p:txBody>
          <a:bodyPr/>
          <a:lstStyle/>
          <a:p>
            <a:r>
              <a:rPr lang="en-US" dirty="0"/>
              <a:t>Native graphics or </a:t>
            </a:r>
            <a:r>
              <a:rPr lang="en-US" dirty="0" err="1"/>
              <a:t>SkiaSharp</a:t>
            </a:r>
            <a:endParaRPr lang="en-US" dirty="0"/>
          </a:p>
          <a:p>
            <a:r>
              <a:rPr lang="en-US" dirty="0"/>
              <a:t>Fluent and Material design</a:t>
            </a:r>
          </a:p>
        </p:txBody>
      </p:sp>
      <p:pic>
        <p:nvPicPr>
          <p:cNvPr id="4" name="GraphicsControls-Fluent">
            <a:hlinkClick r:id="" action="ppaction://media"/>
            <a:extLst>
              <a:ext uri="{FF2B5EF4-FFF2-40B4-BE49-F238E27FC236}">
                <a16:creationId xmlns:a16="http://schemas.microsoft.com/office/drawing/2014/main" id="{3E221DC3-1260-4569-AC3A-96F5209301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325" y="2477385"/>
            <a:ext cx="8289350" cy="5152516"/>
          </a:xfrm>
          <a:prstGeom prst="rect">
            <a:avLst/>
          </a:prstGeom>
        </p:spPr>
      </p:pic>
    </p:spTree>
    <p:extLst>
      <p:ext uri="{BB962C8B-B14F-4D97-AF65-F5344CB8AC3E}">
        <p14:creationId xmlns:p14="http://schemas.microsoft.com/office/powerpoint/2010/main" val="15086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Project System Improvements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for Cross-Platform Workflows</a:t>
            </a:r>
          </a:p>
        </p:txBody>
      </p:sp>
    </p:spTree>
    <p:extLst>
      <p:ext uri="{BB962C8B-B14F-4D97-AF65-F5344CB8AC3E}">
        <p14:creationId xmlns:p14="http://schemas.microsoft.com/office/powerpoint/2010/main" val="174552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Single Project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4"/>
          <a:stretch>
            <a:fillRect/>
          </a:stretch>
        </p:blipFill>
        <p:spPr>
          <a:xfrm>
            <a:off x="6636744" y="0"/>
            <a:ext cx="3787254" cy="6858000"/>
          </a:xfrm>
          <a:prstGeom prst="rect">
            <a:avLst/>
          </a:prstGeom>
        </p:spPr>
      </p:pic>
      <p:sp>
        <p:nvSpPr>
          <p:cNvPr id="14" name="Picture Placeholder 13">
            <a:extLst>
              <a:ext uri="{FF2B5EF4-FFF2-40B4-BE49-F238E27FC236}">
                <a16:creationId xmlns:a16="http://schemas.microsoft.com/office/drawing/2014/main" id="{21D9BF52-DF34-F34A-A2B6-7853971ED83B}"/>
              </a:ext>
            </a:extLst>
          </p:cNvPr>
          <p:cNvSpPr>
            <a:spLocks noGrp="1"/>
          </p:cNvSpPr>
          <p:nvPr>
            <p:ph type="pic" idx="1"/>
          </p:nvPr>
        </p:nvSpPr>
        <p:spPr/>
      </p:sp>
    </p:spTree>
    <p:extLst>
      <p:ext uri="{BB962C8B-B14F-4D97-AF65-F5344CB8AC3E}">
        <p14:creationId xmlns:p14="http://schemas.microsoft.com/office/powerpoint/2010/main" val="8218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2"/>
          <a:stretch>
            <a:fillRect/>
          </a:stretch>
        </p:blipFill>
        <p:spPr>
          <a:xfrm>
            <a:off x="6559758" y="1966429"/>
            <a:ext cx="3560849" cy="3336077"/>
          </a:xfrm>
          <a:prstGeom prst="rect">
            <a:avLst/>
          </a:prstGeom>
        </p:spPr>
      </p:pic>
    </p:spTree>
    <p:extLst>
      <p:ext uri="{BB962C8B-B14F-4D97-AF65-F5344CB8AC3E}">
        <p14:creationId xmlns:p14="http://schemas.microsoft.com/office/powerpoint/2010/main" val="81106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Tree>
    <p:extLst>
      <p:ext uri="{BB962C8B-B14F-4D97-AF65-F5344CB8AC3E}">
        <p14:creationId xmlns:p14="http://schemas.microsoft.com/office/powerpoint/2010/main" val="41307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2F527133-045B-465C-877D-75D6E52A6C19}"/>
              </a:ext>
            </a:extLst>
          </p:cNvPr>
          <p:cNvPicPr>
            <a:picLocks noChangeAspect="1"/>
          </p:cNvPicPr>
          <p:nvPr/>
        </p:nvPicPr>
        <p:blipFill>
          <a:blip r:embed="rId2"/>
          <a:stretch>
            <a:fillRect/>
          </a:stretch>
        </p:blipFill>
        <p:spPr>
          <a:xfrm>
            <a:off x="7121318" y="2479786"/>
            <a:ext cx="2668448" cy="1888901"/>
          </a:xfrm>
          <a:prstGeom prst="rect">
            <a:avLst/>
          </a:prstGeom>
        </p:spPr>
      </p:pic>
    </p:spTree>
    <p:extLst>
      <p:ext uri="{BB962C8B-B14F-4D97-AF65-F5344CB8AC3E}">
        <p14:creationId xmlns:p14="http://schemas.microsoft.com/office/powerpoint/2010/main" val="7143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Faster Development</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Inner-loop</a:t>
            </a:r>
          </a:p>
        </p:txBody>
      </p:sp>
    </p:spTree>
    <p:extLst>
      <p:ext uri="{BB962C8B-B14F-4D97-AF65-F5344CB8AC3E}">
        <p14:creationId xmlns:p14="http://schemas.microsoft.com/office/powerpoint/2010/main" val="7152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Code it Live</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Whether XAML or C#, you can code while debugging your application and see the changes instantly. No more stop-edit-rebuild for simple tweaks.</a:t>
            </a:r>
          </a:p>
          <a:p>
            <a:pPr>
              <a:lnSpc>
                <a:spcPct val="150000"/>
              </a:lnSpc>
            </a:pPr>
            <a:r>
              <a:rPr lang="en-US" dirty="0"/>
              <a:t>When you do something more complex, Visual Studio will prompt you to rebuild.</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CSS</a:t>
            </a:r>
          </a:p>
          <a:p>
            <a:pPr marL="285750" indent="-285750">
              <a:buFont typeface="Arial" panose="020B0604020202020204" pitchFamily="34" charset="0"/>
              <a:buChar char="•"/>
            </a:pPr>
            <a:r>
              <a:rPr lang="en-US" dirty="0"/>
              <a:t>Razor</a:t>
            </a:r>
          </a:p>
          <a:p>
            <a:pPr marL="285750" indent="-285750">
              <a:buFont typeface="Arial" panose="020B0604020202020204" pitchFamily="34" charset="0"/>
              <a:buChar char="•"/>
            </a:pPr>
            <a:r>
              <a:rPr lang="en-US" dirty="0"/>
              <a:t>XAML</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descr="Graphical user interface, text, application&#10;&#10;Description automatically generated">
            <a:extLst>
              <a:ext uri="{FF2B5EF4-FFF2-40B4-BE49-F238E27FC236}">
                <a16:creationId xmlns:a16="http://schemas.microsoft.com/office/drawing/2014/main" id="{EC6AA6B2-4A02-4802-8AF8-9C7D50E0CD85}"/>
              </a:ext>
            </a:extLst>
          </p:cNvPr>
          <p:cNvPicPr>
            <a:picLocks noChangeAspect="1"/>
          </p:cNvPicPr>
          <p:nvPr/>
        </p:nvPicPr>
        <p:blipFill>
          <a:blip r:embed="rId3"/>
          <a:stretch>
            <a:fillRect/>
          </a:stretch>
        </p:blipFill>
        <p:spPr>
          <a:xfrm>
            <a:off x="5139125" y="1824628"/>
            <a:ext cx="7570273" cy="3697842"/>
          </a:xfrm>
          <a:prstGeom prst="rect">
            <a:avLst/>
          </a:prstGeom>
        </p:spPr>
      </p:pic>
    </p:spTree>
    <p:extLst>
      <p:ext uri="{BB962C8B-B14F-4D97-AF65-F5344CB8AC3E}">
        <p14:creationId xmlns:p14="http://schemas.microsoft.com/office/powerpoint/2010/main" val="145443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3723167" cy="4351338"/>
          </a:xfrm>
        </p:spPr>
        <p:txBody>
          <a:bodyPr/>
          <a:lstStyle/>
          <a:p>
            <a:r>
              <a:rPr lang="en-US" dirty="0"/>
              <a:t>.NET MAUI Overview</a:t>
            </a:r>
          </a:p>
          <a:p>
            <a:r>
              <a:rPr lang="en-US" dirty="0"/>
              <a:t>Project system improvements</a:t>
            </a:r>
          </a:p>
          <a:p>
            <a:r>
              <a:rPr lang="en-US" dirty="0"/>
              <a:t>Faster development with Visual Studio 2022</a:t>
            </a:r>
          </a:p>
          <a:p>
            <a:r>
              <a:rPr lang="en-US" dirty="0"/>
              <a:t>.NET MAUI Deep Dive</a:t>
            </a:r>
          </a:p>
        </p:txBody>
      </p:sp>
      <p:grpSp>
        <p:nvGrpSpPr>
          <p:cNvPr id="4" name="Group 3">
            <a:extLst>
              <a:ext uri="{FF2B5EF4-FFF2-40B4-BE49-F238E27FC236}">
                <a16:creationId xmlns:a16="http://schemas.microsoft.com/office/drawing/2014/main" id="{24265948-5C70-4D40-9257-3A77A6EBD55F}"/>
              </a:ext>
            </a:extLst>
          </p:cNvPr>
          <p:cNvGrpSpPr/>
          <p:nvPr/>
        </p:nvGrpSpPr>
        <p:grpSpPr>
          <a:xfrm>
            <a:off x="4804641" y="616689"/>
            <a:ext cx="7735903" cy="5401340"/>
            <a:chOff x="922252" y="136770"/>
            <a:chExt cx="9429675" cy="6583961"/>
          </a:xfrm>
        </p:grpSpPr>
        <p:pic>
          <p:nvPicPr>
            <p:cNvPr id="5" name="Picture 4" descr="A screenshot of a computer&#10;&#10;Description automatically generated with medium confidence">
              <a:extLst>
                <a:ext uri="{FF2B5EF4-FFF2-40B4-BE49-F238E27FC236}">
                  <a16:creationId xmlns:a16="http://schemas.microsoft.com/office/drawing/2014/main" id="{FE89C4AA-0023-4300-8637-12CC88A2E840}"/>
                </a:ext>
              </a:extLst>
            </p:cNvPr>
            <p:cNvPicPr>
              <a:picLocks noChangeAspect="1"/>
            </p:cNvPicPr>
            <p:nvPr/>
          </p:nvPicPr>
          <p:blipFill>
            <a:blip r:embed="rId3"/>
            <a:stretch>
              <a:fillRect/>
            </a:stretch>
          </p:blipFill>
          <p:spPr>
            <a:xfrm>
              <a:off x="922252" y="376221"/>
              <a:ext cx="6485241" cy="4484709"/>
            </a:xfrm>
            <a:prstGeom prst="rect">
              <a:avLst/>
            </a:prstGeom>
          </p:spPr>
        </p:pic>
        <p:grpSp>
          <p:nvGrpSpPr>
            <p:cNvPr id="6" name="Group 5">
              <a:extLst>
                <a:ext uri="{FF2B5EF4-FFF2-40B4-BE49-F238E27FC236}">
                  <a16:creationId xmlns:a16="http://schemas.microsoft.com/office/drawing/2014/main" id="{2EB1DE72-402C-4DE9-95B5-3ECD86E066CE}"/>
                </a:ext>
              </a:extLst>
            </p:cNvPr>
            <p:cNvGrpSpPr/>
            <p:nvPr/>
          </p:nvGrpSpPr>
          <p:grpSpPr>
            <a:xfrm>
              <a:off x="1974793" y="2245479"/>
              <a:ext cx="2237626" cy="4475252"/>
              <a:chOff x="9161204" y="509885"/>
              <a:chExt cx="2987377" cy="5974754"/>
            </a:xfrm>
          </p:grpSpPr>
          <p:pic>
            <p:nvPicPr>
              <p:cNvPr id="9" name="Picture 8" descr="Graphical user interface, application&#10;&#10;Description automatically generated">
                <a:extLst>
                  <a:ext uri="{FF2B5EF4-FFF2-40B4-BE49-F238E27FC236}">
                    <a16:creationId xmlns:a16="http://schemas.microsoft.com/office/drawing/2014/main" id="{E107E26B-37FB-4351-8A2A-562FFF5BF5A1}"/>
                  </a:ext>
                </a:extLst>
              </p:cNvPr>
              <p:cNvPicPr>
                <a:picLocks noChangeAspect="1"/>
              </p:cNvPicPr>
              <p:nvPr/>
            </p:nvPicPr>
            <p:blipFill>
              <a:blip r:embed="rId4"/>
              <a:stretch>
                <a:fillRect/>
              </a:stretch>
            </p:blipFill>
            <p:spPr>
              <a:xfrm>
                <a:off x="9334550" y="892509"/>
                <a:ext cx="2627545" cy="5255090"/>
              </a:xfrm>
              <a:prstGeom prst="rect">
                <a:avLst/>
              </a:prstGeom>
            </p:spPr>
          </p:pic>
          <p:pic>
            <p:nvPicPr>
              <p:cNvPr id="10" name="Picture 2" descr="See the source image">
                <a:extLst>
                  <a:ext uri="{FF2B5EF4-FFF2-40B4-BE49-F238E27FC236}">
                    <a16:creationId xmlns:a16="http://schemas.microsoft.com/office/drawing/2014/main" id="{BB669EC8-3FC9-483B-811A-3474CC426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1204" y="509885"/>
                <a:ext cx="2987377" cy="597475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CA378FE1-D74A-4AAD-AD6B-4EDADA85D5F5}"/>
                </a:ext>
              </a:extLst>
            </p:cNvPr>
            <p:cNvPicPr>
              <a:picLocks noChangeAspect="1"/>
            </p:cNvPicPr>
            <p:nvPr/>
          </p:nvPicPr>
          <p:blipFill>
            <a:blip r:embed="rId6"/>
            <a:stretch>
              <a:fillRect/>
            </a:stretch>
          </p:blipFill>
          <p:spPr>
            <a:xfrm>
              <a:off x="7553071" y="136770"/>
              <a:ext cx="2630712" cy="496360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B42F5189-F32C-4F9C-AC5B-D6F549031283}"/>
                </a:ext>
              </a:extLst>
            </p:cNvPr>
            <p:cNvPicPr>
              <a:picLocks noChangeAspect="1"/>
            </p:cNvPicPr>
            <p:nvPr/>
          </p:nvPicPr>
          <p:blipFill>
            <a:blip r:embed="rId7"/>
            <a:stretch>
              <a:fillRect/>
            </a:stretch>
          </p:blipFill>
          <p:spPr>
            <a:xfrm>
              <a:off x="5355114" y="2105932"/>
              <a:ext cx="4996813" cy="4512372"/>
            </a:xfrm>
            <a:prstGeom prst="rect">
              <a:avLst/>
            </a:prstGeom>
          </p:spPr>
        </p:pic>
      </p:grpSp>
    </p:spTree>
    <p:extLst>
      <p:ext uri="{BB962C8B-B14F-4D97-AF65-F5344CB8AC3E}">
        <p14:creationId xmlns:p14="http://schemas.microsoft.com/office/powerpoint/2010/main" val="276372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Windows and iOS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Connect any iOS device directly to Windows and start coding in Visual Studio 2022. That’s it!</a:t>
            </a:r>
          </a:p>
          <a:p>
            <a:pPr>
              <a:lnSpc>
                <a:spcPct val="150000"/>
              </a:lnSpc>
            </a:pPr>
            <a:r>
              <a:rPr lang="en-US" dirty="0"/>
              <a:t>Changes are pushed from Visual Studio directly to the app running on device, no Mac build host required.</a:t>
            </a:r>
          </a:p>
          <a:p>
            <a:pPr>
              <a:lnSpc>
                <a:spcPct val="150000"/>
              </a:lnSpc>
            </a:pPr>
            <a:r>
              <a:rPr lang="en-US" dirty="0"/>
              <a:t>When you’re ready to publish and distribute, connect a Mac or use a cloud service to finish the job.</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3" name="Online Media 2" title="Developing iOS from Windows with Xamarin Hot Restart">
            <a:hlinkClick r:id="" action="ppaction://media"/>
            <a:extLst>
              <a:ext uri="{FF2B5EF4-FFF2-40B4-BE49-F238E27FC236}">
                <a16:creationId xmlns:a16="http://schemas.microsoft.com/office/drawing/2014/main" id="{B02EC51F-EE34-4BCE-9B84-5FDAEC44AD1A}"/>
              </a:ext>
            </a:extLst>
          </p:cNvPr>
          <p:cNvPicPr>
            <a:picLocks noRot="1" noChangeAspect="1"/>
          </p:cNvPicPr>
          <p:nvPr>
            <a:videoFile r:link="rId1"/>
          </p:nvPr>
        </p:nvPicPr>
        <p:blipFill>
          <a:blip r:embed="rId4"/>
          <a:stretch>
            <a:fillRect/>
          </a:stretch>
        </p:blipFill>
        <p:spPr>
          <a:xfrm>
            <a:off x="5037679" y="1589202"/>
            <a:ext cx="7246918" cy="4094507"/>
          </a:xfrm>
          <a:prstGeom prst="rect">
            <a:avLst/>
          </a:prstGeom>
        </p:spPr>
      </p:pic>
    </p:spTree>
    <p:extLst>
      <p:ext uri="{BB962C8B-B14F-4D97-AF65-F5344CB8AC3E}">
        <p14:creationId xmlns:p14="http://schemas.microsoft.com/office/powerpoint/2010/main" val="205332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Remote iOS Simulator</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For more Apple features, connect your Visual Studio 2022 on Windows to a Mac on your local network. With this you get:</a:t>
            </a:r>
          </a:p>
          <a:p>
            <a:pPr marL="285750" indent="-285750">
              <a:lnSpc>
                <a:spcPct val="150000"/>
              </a:lnSpc>
              <a:buFont typeface="Arial" panose="020B0604020202020204" pitchFamily="34" charset="0"/>
              <a:buChar char="•"/>
            </a:pPr>
            <a:r>
              <a:rPr lang="en-US" dirty="0"/>
              <a:t>Native </a:t>
            </a:r>
            <a:r>
              <a:rPr lang="en-US" dirty="0" err="1"/>
              <a:t>Xcode</a:t>
            </a:r>
            <a:r>
              <a:rPr lang="en-US" dirty="0"/>
              <a:t> builds over SSH</a:t>
            </a:r>
          </a:p>
          <a:p>
            <a:pPr marL="285750" indent="-285750">
              <a:lnSpc>
                <a:spcPct val="150000"/>
              </a:lnSpc>
              <a:buFont typeface="Arial" panose="020B0604020202020204" pitchFamily="34" charset="0"/>
              <a:buChar char="•"/>
            </a:pPr>
            <a:r>
              <a:rPr lang="en-US" dirty="0"/>
              <a:t>Remote simulator</a:t>
            </a:r>
          </a:p>
          <a:p>
            <a:pPr marL="285750" indent="-285750">
              <a:lnSpc>
                <a:spcPct val="150000"/>
              </a:lnSpc>
              <a:buFont typeface="Arial" panose="020B0604020202020204" pitchFamily="34" charset="0"/>
              <a:buChar char="•"/>
            </a:pPr>
            <a:r>
              <a:rPr lang="en-US" dirty="0"/>
              <a:t>Touchscreen support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1026" name="Picture 2" descr="Graphical user interface, application&#10;&#10;Description automatically generated">
            <a:extLst>
              <a:ext uri="{FF2B5EF4-FFF2-40B4-BE49-F238E27FC236}">
                <a16:creationId xmlns:a16="http://schemas.microsoft.com/office/drawing/2014/main" id="{BFDF3C16-1B11-4418-A384-5A77345C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786" y="1257300"/>
            <a:ext cx="7329759" cy="4684105"/>
          </a:xfrm>
          <a:prstGeom prst="rect">
            <a:avLst/>
          </a:prstGeom>
          <a:noFill/>
        </p:spPr>
      </p:pic>
    </p:spTree>
    <p:extLst>
      <p:ext uri="{BB962C8B-B14F-4D97-AF65-F5344CB8AC3E}">
        <p14:creationId xmlns:p14="http://schemas.microsoft.com/office/powerpoint/2010/main" val="216547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a:t>And beyond</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More ways to use .NET MAUI</a:t>
            </a:r>
          </a:p>
        </p:txBody>
      </p:sp>
    </p:spTree>
    <p:extLst>
      <p:ext uri="{BB962C8B-B14F-4D97-AF65-F5344CB8AC3E}">
        <p14:creationId xmlns:p14="http://schemas.microsoft.com/office/powerpoint/2010/main" val="319154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GB" dirty="0"/>
              <a:t>File Name Convention</a:t>
            </a: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8" name="Picture 2" descr="Button handler files by platform">
            <a:extLst>
              <a:ext uri="{FF2B5EF4-FFF2-40B4-BE49-F238E27FC236}">
                <a16:creationId xmlns:a16="http://schemas.microsoft.com/office/drawing/2014/main" id="{0A49B25B-34D3-4BE4-A363-349373445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3898"/>
            <a:ext cx="12192000" cy="428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17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Essentials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403780" cy="4439093"/>
          </a:xfrm>
        </p:spPr>
        <p:txBody>
          <a:bodyPr>
            <a:normAutofit/>
          </a:bodyPr>
          <a:lstStyle/>
          <a:p>
            <a:pPr>
              <a:lnSpc>
                <a:spcPct val="150000"/>
              </a:lnSpc>
            </a:pPr>
            <a:r>
              <a:rPr lang="en-US" dirty="0"/>
              <a:t>To access device services across all .NET MAUI targets. </a:t>
            </a:r>
          </a:p>
          <a:p>
            <a:pPr>
              <a:lnSpc>
                <a:spcPct val="150000"/>
              </a:lnSpc>
            </a:pPr>
            <a:r>
              <a:rPr lang="en-US" dirty="0"/>
              <a:t>Now with Interfaces so you can Mock items like your </a:t>
            </a:r>
            <a:r>
              <a:rPr lang="en-US" dirty="0" err="1"/>
              <a:t>GeoLocation</a:t>
            </a:r>
            <a:r>
              <a:rPr lang="en-US" dirty="0"/>
              <a:t>.</a:t>
            </a:r>
          </a:p>
          <a:p>
            <a:pPr marL="285750" indent="-285750">
              <a:lnSpc>
                <a:spcPct val="150000"/>
              </a:lnSpc>
              <a:buFont typeface="Arial" panose="020B0604020202020204" pitchFamily="34" charset="0"/>
              <a:buChar char="•"/>
            </a:pP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4098" name="Picture 2" descr="A picture containing text, screenshot, electronics&#10;&#10;Description automatically generated">
            <a:extLst>
              <a:ext uri="{FF2B5EF4-FFF2-40B4-BE49-F238E27FC236}">
                <a16:creationId xmlns:a16="http://schemas.microsoft.com/office/drawing/2014/main" id="{A56F352F-7378-4940-8BD5-1B85DFF10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931" y="976293"/>
            <a:ext cx="3076575" cy="5715000"/>
          </a:xfrm>
          <a:prstGeom prst="rect">
            <a:avLst/>
          </a:prstGeom>
          <a:noFill/>
        </p:spPr>
      </p:pic>
      <p:pic>
        <p:nvPicPr>
          <p:cNvPr id="6" name="Picture 5">
            <a:extLst>
              <a:ext uri="{FF2B5EF4-FFF2-40B4-BE49-F238E27FC236}">
                <a16:creationId xmlns:a16="http://schemas.microsoft.com/office/drawing/2014/main" id="{D0E24217-5D83-445F-A5DF-0F35D9950207}"/>
              </a:ext>
            </a:extLst>
          </p:cNvPr>
          <p:cNvPicPr>
            <a:picLocks noChangeAspect="1"/>
          </p:cNvPicPr>
          <p:nvPr/>
        </p:nvPicPr>
        <p:blipFill>
          <a:blip r:embed="rId4"/>
          <a:stretch>
            <a:fillRect/>
          </a:stretch>
        </p:blipFill>
        <p:spPr>
          <a:xfrm>
            <a:off x="4243568" y="1178077"/>
            <a:ext cx="4533933" cy="5134013"/>
          </a:xfrm>
          <a:prstGeom prst="rect">
            <a:avLst/>
          </a:prstGeom>
        </p:spPr>
      </p:pic>
      <p:sp>
        <p:nvSpPr>
          <p:cNvPr id="10" name="Title 1">
            <a:extLst>
              <a:ext uri="{FF2B5EF4-FFF2-40B4-BE49-F238E27FC236}">
                <a16:creationId xmlns:a16="http://schemas.microsoft.com/office/drawing/2014/main" id="{EE38D2F2-2EBB-40EB-B0FF-E61B05F27CEC}"/>
              </a:ext>
            </a:extLst>
          </p:cNvPr>
          <p:cNvSpPr txBox="1">
            <a:spLocks/>
          </p:cNvSpPr>
          <p:nvPr/>
        </p:nvSpPr>
        <p:spPr>
          <a:xfrm>
            <a:off x="839788" y="457198"/>
            <a:ext cx="4678510"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Devices</a:t>
            </a:r>
          </a:p>
        </p:txBody>
      </p:sp>
    </p:spTree>
    <p:extLst>
      <p:ext uri="{BB962C8B-B14F-4D97-AF65-F5344CB8AC3E}">
        <p14:creationId xmlns:p14="http://schemas.microsoft.com/office/powerpoint/2010/main" val="257232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GB" dirty="0"/>
              <a:t>Multi-Targeting</a:t>
            </a: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4" name="Picture 3">
            <a:extLst>
              <a:ext uri="{FF2B5EF4-FFF2-40B4-BE49-F238E27FC236}">
                <a16:creationId xmlns:a16="http://schemas.microsoft.com/office/drawing/2014/main" id="{28ECAC5C-AFE0-4019-92CF-D52DE1465864}"/>
              </a:ext>
            </a:extLst>
          </p:cNvPr>
          <p:cNvPicPr>
            <a:picLocks noChangeAspect="1"/>
          </p:cNvPicPr>
          <p:nvPr/>
        </p:nvPicPr>
        <p:blipFill>
          <a:blip r:embed="rId3"/>
          <a:stretch>
            <a:fillRect/>
          </a:stretch>
        </p:blipFill>
        <p:spPr>
          <a:xfrm>
            <a:off x="331803" y="3465390"/>
            <a:ext cx="11694989" cy="3106007"/>
          </a:xfrm>
          <a:prstGeom prst="rect">
            <a:avLst/>
          </a:prstGeom>
        </p:spPr>
      </p:pic>
      <p:sp>
        <p:nvSpPr>
          <p:cNvPr id="6" name="TextBox 5">
            <a:extLst>
              <a:ext uri="{FF2B5EF4-FFF2-40B4-BE49-F238E27FC236}">
                <a16:creationId xmlns:a16="http://schemas.microsoft.com/office/drawing/2014/main" id="{E7D4AAD0-B33F-4499-9606-42415A4A8CBA}"/>
              </a:ext>
            </a:extLst>
          </p:cNvPr>
          <p:cNvSpPr txBox="1"/>
          <p:nvPr/>
        </p:nvSpPr>
        <p:spPr>
          <a:xfrm>
            <a:off x="839788" y="2069172"/>
            <a:ext cx="10665725" cy="1323439"/>
          </a:xfrm>
          <a:prstGeom prst="rect">
            <a:avLst/>
          </a:prstGeom>
          <a:noFill/>
        </p:spPr>
        <p:txBody>
          <a:bodyPr wrap="square" rtlCol="0">
            <a:spAutoFit/>
          </a:bodyPr>
          <a:lstStyle/>
          <a:p>
            <a:r>
              <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Multi-targeting also works via conditional compilation arguments. By using #if, you can segment code per platform from anywhere in your project. </a:t>
            </a:r>
          </a:p>
          <a:p>
            <a:endPar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r>
              <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For example, in the </a:t>
            </a:r>
            <a:r>
              <a:rPr lang="en-GB" sz="1600" dirty="0" err="1">
                <a:solidFill>
                  <a:schemeClr val="tx2"/>
                </a:solidFill>
                <a:latin typeface="Open Sans" panose="020B0606030504020204" pitchFamily="34" charset="0"/>
                <a:ea typeface="Open Sans" panose="020B0606030504020204" pitchFamily="34" charset="0"/>
                <a:cs typeface="Open Sans" panose="020B0606030504020204" pitchFamily="34" charset="0"/>
              </a:rPr>
              <a:t>WeatherTwentyOne</a:t>
            </a:r>
            <a:r>
              <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 app’s </a:t>
            </a:r>
            <a:r>
              <a:rPr lang="en-GB" sz="1600" dirty="0" err="1">
                <a:solidFill>
                  <a:schemeClr val="tx2"/>
                </a:solidFill>
                <a:latin typeface="Open Sans" panose="020B0606030504020204" pitchFamily="34" charset="0"/>
                <a:ea typeface="Open Sans" panose="020B0606030504020204" pitchFamily="34" charset="0"/>
                <a:cs typeface="Open Sans" panose="020B0606030504020204" pitchFamily="34" charset="0"/>
              </a:rPr>
              <a:t>MauiProgram.cs</a:t>
            </a:r>
            <a:r>
              <a:rPr lang="en-GB"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 we configure services for local notifications and the system tray, which are very platform-specific APIs.</a:t>
            </a:r>
          </a:p>
        </p:txBody>
      </p:sp>
    </p:spTree>
    <p:extLst>
      <p:ext uri="{BB962C8B-B14F-4D97-AF65-F5344CB8AC3E}">
        <p14:creationId xmlns:p14="http://schemas.microsoft.com/office/powerpoint/2010/main" val="486661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GB" dirty="0"/>
              <a:t>Desktop Menu Bar</a:t>
            </a: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8" name="Picture 7">
            <a:extLst>
              <a:ext uri="{FF2B5EF4-FFF2-40B4-BE49-F238E27FC236}">
                <a16:creationId xmlns:a16="http://schemas.microsoft.com/office/drawing/2014/main" id="{A825FF8F-55B0-4D06-9040-48C93F193F72}"/>
              </a:ext>
            </a:extLst>
          </p:cNvPr>
          <p:cNvPicPr>
            <a:picLocks noChangeAspect="1"/>
          </p:cNvPicPr>
          <p:nvPr/>
        </p:nvPicPr>
        <p:blipFill>
          <a:blip r:embed="rId3"/>
          <a:stretch>
            <a:fillRect/>
          </a:stretch>
        </p:blipFill>
        <p:spPr>
          <a:xfrm>
            <a:off x="504975" y="2565779"/>
            <a:ext cx="8859242" cy="3835021"/>
          </a:xfrm>
          <a:prstGeom prst="rect">
            <a:avLst/>
          </a:prstGeom>
        </p:spPr>
      </p:pic>
      <p:pic>
        <p:nvPicPr>
          <p:cNvPr id="10" name="Picture 9">
            <a:extLst>
              <a:ext uri="{FF2B5EF4-FFF2-40B4-BE49-F238E27FC236}">
                <a16:creationId xmlns:a16="http://schemas.microsoft.com/office/drawing/2014/main" id="{3AE2CB98-BBF8-4F7C-B7B6-5063254C070E}"/>
              </a:ext>
            </a:extLst>
          </p:cNvPr>
          <p:cNvPicPr>
            <a:picLocks noChangeAspect="1"/>
          </p:cNvPicPr>
          <p:nvPr/>
        </p:nvPicPr>
        <p:blipFill>
          <a:blip r:embed="rId4"/>
          <a:stretch>
            <a:fillRect/>
          </a:stretch>
        </p:blipFill>
        <p:spPr>
          <a:xfrm>
            <a:off x="5156134" y="652882"/>
            <a:ext cx="6882065" cy="3066134"/>
          </a:xfrm>
          <a:prstGeom prst="rect">
            <a:avLst/>
          </a:prstGeom>
        </p:spPr>
      </p:pic>
    </p:spTree>
    <p:extLst>
      <p:ext uri="{BB962C8B-B14F-4D97-AF65-F5344CB8AC3E}">
        <p14:creationId xmlns:p14="http://schemas.microsoft.com/office/powerpoint/2010/main" val="375889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7" name="Picture 6">
            <a:extLst>
              <a:ext uri="{FF2B5EF4-FFF2-40B4-BE49-F238E27FC236}">
                <a16:creationId xmlns:a16="http://schemas.microsoft.com/office/drawing/2014/main" id="{CC08EFBB-CABC-4F7D-A112-8412D65DDA5F}"/>
              </a:ext>
            </a:extLst>
          </p:cNvPr>
          <p:cNvPicPr>
            <a:picLocks noChangeAspect="1"/>
          </p:cNvPicPr>
          <p:nvPr/>
        </p:nvPicPr>
        <p:blipFill>
          <a:blip r:embed="rId3"/>
          <a:stretch>
            <a:fillRect/>
          </a:stretch>
        </p:blipFill>
        <p:spPr>
          <a:xfrm>
            <a:off x="594360" y="487582"/>
            <a:ext cx="10765997" cy="5838592"/>
          </a:xfrm>
          <a:prstGeom prst="rect">
            <a:avLst/>
          </a:prstGeom>
        </p:spPr>
      </p:pic>
      <p:sp>
        <p:nvSpPr>
          <p:cNvPr id="15" name="TextBox 14">
            <a:extLst>
              <a:ext uri="{FF2B5EF4-FFF2-40B4-BE49-F238E27FC236}">
                <a16:creationId xmlns:a16="http://schemas.microsoft.com/office/drawing/2014/main" id="{B8781B0C-70EA-465E-B3F6-C774590F4987}"/>
              </a:ext>
            </a:extLst>
          </p:cNvPr>
          <p:cNvSpPr txBox="1"/>
          <p:nvPr/>
        </p:nvSpPr>
        <p:spPr>
          <a:xfrm>
            <a:off x="256357" y="6214795"/>
            <a:ext cx="7555231" cy="523220"/>
          </a:xfrm>
          <a:prstGeom prst="rect">
            <a:avLst/>
          </a:prstGeom>
          <a:noFill/>
        </p:spPr>
        <p:txBody>
          <a:bodyPr wrap="square">
            <a:spAutoFit/>
          </a:bodyPr>
          <a:lstStyle/>
          <a:p>
            <a:r>
              <a:rPr lang="en-GB" sz="2800" dirty="0"/>
              <a:t>https://github.com/CommunityToolkit/Maui</a:t>
            </a:r>
          </a:p>
        </p:txBody>
      </p:sp>
    </p:spTree>
    <p:extLst>
      <p:ext uri="{BB962C8B-B14F-4D97-AF65-F5344CB8AC3E}">
        <p14:creationId xmlns:p14="http://schemas.microsoft.com/office/powerpoint/2010/main" val="2622890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sp>
        <p:nvSpPr>
          <p:cNvPr id="15" name="TextBox 14">
            <a:extLst>
              <a:ext uri="{FF2B5EF4-FFF2-40B4-BE49-F238E27FC236}">
                <a16:creationId xmlns:a16="http://schemas.microsoft.com/office/drawing/2014/main" id="{B8781B0C-70EA-465E-B3F6-C774590F4987}"/>
              </a:ext>
            </a:extLst>
          </p:cNvPr>
          <p:cNvSpPr txBox="1"/>
          <p:nvPr/>
        </p:nvSpPr>
        <p:spPr>
          <a:xfrm>
            <a:off x="256357" y="6214795"/>
            <a:ext cx="7555231" cy="523220"/>
          </a:xfrm>
          <a:prstGeom prst="rect">
            <a:avLst/>
          </a:prstGeom>
          <a:noFill/>
        </p:spPr>
        <p:txBody>
          <a:bodyPr wrap="square">
            <a:spAutoFit/>
          </a:bodyPr>
          <a:lstStyle/>
          <a:p>
            <a:r>
              <a:rPr lang="en-GB" sz="2800" dirty="0"/>
              <a:t>https://github.com/CommunityToolkit/Maui</a:t>
            </a:r>
          </a:p>
        </p:txBody>
      </p:sp>
      <p:pic>
        <p:nvPicPr>
          <p:cNvPr id="3" name="Picture 2">
            <a:extLst>
              <a:ext uri="{FF2B5EF4-FFF2-40B4-BE49-F238E27FC236}">
                <a16:creationId xmlns:a16="http://schemas.microsoft.com/office/drawing/2014/main" id="{EC1AE549-0862-43C5-92B2-2AE5FCC4841C}"/>
              </a:ext>
            </a:extLst>
          </p:cNvPr>
          <p:cNvPicPr>
            <a:picLocks noChangeAspect="1"/>
          </p:cNvPicPr>
          <p:nvPr/>
        </p:nvPicPr>
        <p:blipFill>
          <a:blip r:embed="rId3"/>
          <a:stretch>
            <a:fillRect/>
          </a:stretch>
        </p:blipFill>
        <p:spPr>
          <a:xfrm>
            <a:off x="0" y="551214"/>
            <a:ext cx="12907076" cy="4922124"/>
          </a:xfrm>
          <a:prstGeom prst="rect">
            <a:avLst/>
          </a:prstGeom>
        </p:spPr>
      </p:pic>
      <p:pic>
        <p:nvPicPr>
          <p:cNvPr id="6" name="Picture 5">
            <a:extLst>
              <a:ext uri="{FF2B5EF4-FFF2-40B4-BE49-F238E27FC236}">
                <a16:creationId xmlns:a16="http://schemas.microsoft.com/office/drawing/2014/main" id="{2FAB2C7C-A9E4-44E9-8519-07A9537070BB}"/>
              </a:ext>
            </a:extLst>
          </p:cNvPr>
          <p:cNvPicPr>
            <a:picLocks noChangeAspect="1"/>
          </p:cNvPicPr>
          <p:nvPr/>
        </p:nvPicPr>
        <p:blipFill>
          <a:blip r:embed="rId4"/>
          <a:stretch>
            <a:fillRect/>
          </a:stretch>
        </p:blipFill>
        <p:spPr>
          <a:xfrm>
            <a:off x="0" y="5182043"/>
            <a:ext cx="11052219" cy="1124743"/>
          </a:xfrm>
          <a:prstGeom prst="rect">
            <a:avLst/>
          </a:prstGeom>
        </p:spPr>
      </p:pic>
    </p:spTree>
    <p:extLst>
      <p:ext uri="{BB962C8B-B14F-4D97-AF65-F5344CB8AC3E}">
        <p14:creationId xmlns:p14="http://schemas.microsoft.com/office/powerpoint/2010/main" val="613928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err="1"/>
              <a:t>Blazor</a:t>
            </a:r>
            <a:r>
              <a:rPr lang="en-US" dirty="0"/>
              <a:t> Hybrid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a:bodyPr>
          <a:lstStyle/>
          <a:p>
            <a:pPr>
              <a:lnSpc>
                <a:spcPct val="150000"/>
              </a:lnSpc>
            </a:pPr>
            <a:r>
              <a:rPr lang="en-US" dirty="0"/>
              <a:t>Mix your </a:t>
            </a:r>
            <a:r>
              <a:rPr lang="en-US" dirty="0" err="1"/>
              <a:t>Blazor</a:t>
            </a:r>
            <a:r>
              <a:rPr lang="en-US" dirty="0"/>
              <a:t> app and .NET MAUI to create seamless hybrid experience on desktop and mobile.</a:t>
            </a:r>
          </a:p>
          <a:p>
            <a:pPr marL="285750" indent="-285750">
              <a:lnSpc>
                <a:spcPct val="150000"/>
              </a:lnSpc>
              <a:buFont typeface="Arial" panose="020B0604020202020204" pitchFamily="34" charset="0"/>
              <a:buChar char="•"/>
            </a:pPr>
            <a:r>
              <a:rPr lang="en-US" dirty="0" err="1"/>
              <a:t>BlazorWebView</a:t>
            </a:r>
            <a:r>
              <a:rPr lang="en-US" dirty="0"/>
              <a:t> hosts web app</a:t>
            </a:r>
          </a:p>
          <a:p>
            <a:pPr marL="285750" indent="-285750">
              <a:lnSpc>
                <a:spcPct val="150000"/>
              </a:lnSpc>
              <a:buFont typeface="Arial" panose="020B0604020202020204" pitchFamily="34" charset="0"/>
              <a:buChar char="•"/>
            </a:pPr>
            <a:r>
              <a:rPr lang="en-US" dirty="0"/>
              <a:t>Access any .NET MAUI API from Razor</a:t>
            </a:r>
          </a:p>
          <a:p>
            <a:pPr marL="285750" indent="-285750">
              <a:lnSpc>
                <a:spcPct val="150000"/>
              </a:lnSpc>
              <a:buFont typeface="Arial" panose="020B0604020202020204" pitchFamily="34" charset="0"/>
              <a:buChar char="•"/>
            </a:pPr>
            <a:r>
              <a:rPr lang="en-US" dirty="0"/>
              <a:t>Combine web UI and native UI</a:t>
            </a:r>
          </a:p>
          <a:p>
            <a:pPr marL="285750" indent="-285750">
              <a:lnSpc>
                <a:spcPct val="150000"/>
              </a:lnSpc>
              <a:buFont typeface="Arial" panose="020B0604020202020204" pitchFamily="34" charset="0"/>
              <a:buChar char="•"/>
            </a:pPr>
            <a:r>
              <a:rPr lang="en-US" dirty="0"/>
              <a:t>Low memory footprint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3" name="Picture 2" descr="Graphical user interface, application&#10;&#10;Description automatically generated">
            <a:extLst>
              <a:ext uri="{FF2B5EF4-FFF2-40B4-BE49-F238E27FC236}">
                <a16:creationId xmlns:a16="http://schemas.microsoft.com/office/drawing/2014/main" id="{39160000-8162-4FA8-96FB-7B7A2776C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98" y="1480252"/>
            <a:ext cx="7353300" cy="4429125"/>
          </a:xfrm>
          <a:prstGeom prst="rect">
            <a:avLst/>
          </a:prstGeom>
          <a:noFill/>
        </p:spPr>
      </p:pic>
    </p:spTree>
    <p:extLst>
      <p:ext uri="{BB962C8B-B14F-4D97-AF65-F5344CB8AC3E}">
        <p14:creationId xmlns:p14="http://schemas.microsoft.com/office/powerpoint/2010/main" val="4087037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8" y="531813"/>
            <a:ext cx="10791825" cy="5794375"/>
          </a:xfrm>
        </p:spPr>
        <p:txBody>
          <a:bodyPr anchor="ctr">
            <a:normAutofit/>
          </a:bodyPr>
          <a:lstStyle/>
          <a:p>
            <a:pPr algn="l">
              <a:lnSpc>
                <a:spcPct val="150000"/>
              </a:lnSpc>
            </a:pPr>
            <a:r>
              <a:rPr lang="en-US" dirty="0"/>
              <a:t>.NET MAUI </a:t>
            </a:r>
            <a:r>
              <a:rPr lang="en-US" dirty="0">
                <a:solidFill>
                  <a:schemeClr val="tx2">
                    <a:lumMod val="75000"/>
                  </a:schemeClr>
                </a:solidFill>
              </a:rPr>
              <a:t>is the most </a:t>
            </a:r>
            <a:r>
              <a:rPr lang="en-US" dirty="0"/>
              <a:t>productive</a:t>
            </a:r>
            <a:r>
              <a:rPr lang="en-US" dirty="0">
                <a:solidFill>
                  <a:schemeClr val="tx2">
                    <a:lumMod val="75000"/>
                  </a:schemeClr>
                </a:solidFill>
              </a:rPr>
              <a:t> way to develop native apps that </a:t>
            </a:r>
            <a:r>
              <a:rPr lang="en-US" dirty="0"/>
              <a:t>perform</a:t>
            </a:r>
            <a:r>
              <a:rPr lang="en-US" dirty="0">
                <a:solidFill>
                  <a:schemeClr val="tx2">
                    <a:lumMod val="75000"/>
                  </a:schemeClr>
                </a:solidFill>
              </a:rPr>
              <a:t> great on any device that runs Android, iOS, macOS, or Windows from a </a:t>
            </a:r>
            <a:r>
              <a:rPr lang="en-US" dirty="0"/>
              <a:t>single codebase</a:t>
            </a:r>
            <a:r>
              <a:rPr lang="en-US" dirty="0">
                <a:solidFill>
                  <a:schemeClr val="tx2">
                    <a:lumMod val="75000"/>
                  </a:schemeClr>
                </a:solidFill>
              </a:rPr>
              <a:t>.</a:t>
            </a:r>
          </a:p>
        </p:txBody>
      </p:sp>
    </p:spTree>
    <p:extLst>
      <p:ext uri="{BB962C8B-B14F-4D97-AF65-F5344CB8AC3E}">
        <p14:creationId xmlns:p14="http://schemas.microsoft.com/office/powerpoint/2010/main" val="276135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err="1"/>
              <a:t>Microsoft.Maui.Graphics</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fontScale="92500" lnSpcReduction="20000"/>
          </a:bodyPr>
          <a:lstStyle/>
          <a:p>
            <a:pPr>
              <a:lnSpc>
                <a:spcPct val="150000"/>
              </a:lnSpc>
            </a:pPr>
            <a:r>
              <a:rPr lang="en-US" dirty="0"/>
              <a:t>What .NET MAUI is to platform UI toolkits, </a:t>
            </a:r>
            <a:r>
              <a:rPr lang="en-US" dirty="0" err="1"/>
              <a:t>Maui.Graphics</a:t>
            </a:r>
            <a:r>
              <a:rPr lang="en-US" dirty="0"/>
              <a:t> is to platform graphics rendering.</a:t>
            </a:r>
          </a:p>
          <a:p>
            <a:pPr marL="285750" indent="-285750">
              <a:lnSpc>
                <a:spcPct val="150000"/>
              </a:lnSpc>
              <a:buFont typeface="Arial" panose="020B0604020202020204" pitchFamily="34" charset="0"/>
              <a:buChar char="•"/>
            </a:pPr>
            <a:r>
              <a:rPr lang="en-US" dirty="0"/>
              <a:t>Canvas with primitive drawing types</a:t>
            </a:r>
          </a:p>
          <a:p>
            <a:pPr marL="285750" indent="-285750">
              <a:lnSpc>
                <a:spcPct val="150000"/>
              </a:lnSpc>
              <a:buFont typeface="Arial" panose="020B0604020202020204" pitchFamily="34" charset="0"/>
              <a:buChar char="•"/>
            </a:pPr>
            <a:r>
              <a:rPr lang="en-US" dirty="0"/>
              <a:t>Fonts</a:t>
            </a:r>
          </a:p>
          <a:p>
            <a:pPr marL="285750" indent="-285750">
              <a:lnSpc>
                <a:spcPct val="150000"/>
              </a:lnSpc>
              <a:buFont typeface="Arial" panose="020B0604020202020204" pitchFamily="34" charset="0"/>
              <a:buChar char="•"/>
            </a:pPr>
            <a:r>
              <a:rPr lang="en-US" dirty="0"/>
              <a:t>Attributed text</a:t>
            </a:r>
          </a:p>
          <a:p>
            <a:pPr marL="285750" indent="-285750">
              <a:lnSpc>
                <a:spcPct val="150000"/>
              </a:lnSpc>
              <a:buFont typeface="Arial" panose="020B0604020202020204" pitchFamily="34" charset="0"/>
              <a:buChar char="•"/>
            </a:pPr>
            <a:r>
              <a:rPr lang="en-US" dirty="0"/>
              <a:t>Bitmaps</a:t>
            </a:r>
          </a:p>
          <a:p>
            <a:pPr marL="285750" indent="-285750">
              <a:lnSpc>
                <a:spcPct val="150000"/>
              </a:lnSpc>
              <a:buFont typeface="Arial" panose="020B0604020202020204" pitchFamily="34" charset="0"/>
              <a:buChar char="•"/>
            </a:pPr>
            <a:r>
              <a:rPr lang="en-US" dirty="0"/>
              <a:t>PDFs</a:t>
            </a:r>
          </a:p>
          <a:p>
            <a:pPr marL="285750" indent="-285750">
              <a:lnSpc>
                <a:spcPct val="150000"/>
              </a:lnSpc>
              <a:buFont typeface="Arial" panose="020B0604020202020204" pitchFamily="34" charset="0"/>
              <a:buChar char="•"/>
            </a:pPr>
            <a:r>
              <a:rPr lang="en-US" dirty="0"/>
              <a:t>Unified Color types</a:t>
            </a:r>
          </a:p>
          <a:p>
            <a:pPr marL="285750" indent="-285750">
              <a:lnSpc>
                <a:spcPct val="150000"/>
              </a:lnSpc>
              <a:buFont typeface="Arial" panose="020B0604020202020204" pitchFamily="34" charset="0"/>
              <a:buChar char="•"/>
            </a:pPr>
            <a:r>
              <a:rPr lang="en-US" dirty="0"/>
              <a:t>Broad platform support</a:t>
            </a:r>
          </a:p>
          <a:p>
            <a:pPr marL="285750" indent="-285750">
              <a:lnSpc>
                <a:spcPct val="150000"/>
              </a:lnSpc>
              <a:buFont typeface="Arial" panose="020B0604020202020204" pitchFamily="34" charset="0"/>
              <a:buChar char="•"/>
            </a:pPr>
            <a:r>
              <a:rPr lang="en-US" dirty="0" err="1"/>
              <a:t>SkiaSharp</a:t>
            </a:r>
            <a:r>
              <a:rPr lang="en-US" dirty="0"/>
              <a:t> supported</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7" name="Picture 6" descr="A picture containing graphical user interface&#10;&#10;Description automatically generated">
            <a:hlinkClick r:id="rId3"/>
            <a:extLst>
              <a:ext uri="{FF2B5EF4-FFF2-40B4-BE49-F238E27FC236}">
                <a16:creationId xmlns:a16="http://schemas.microsoft.com/office/drawing/2014/main" id="{11AF8EDD-86F5-461B-8954-49ABF5FAE550}"/>
              </a:ext>
            </a:extLst>
          </p:cNvPr>
          <p:cNvPicPr>
            <a:picLocks noChangeAspect="1"/>
          </p:cNvPicPr>
          <p:nvPr/>
        </p:nvPicPr>
        <p:blipFill>
          <a:blip r:embed="rId4"/>
          <a:stretch>
            <a:fillRect/>
          </a:stretch>
        </p:blipFill>
        <p:spPr>
          <a:xfrm>
            <a:off x="5654454" y="2172441"/>
            <a:ext cx="6267074" cy="3524618"/>
          </a:xfrm>
          <a:prstGeom prst="rect">
            <a:avLst/>
          </a:prstGeom>
        </p:spPr>
      </p:pic>
    </p:spTree>
    <p:extLst>
      <p:ext uri="{BB962C8B-B14F-4D97-AF65-F5344CB8AC3E}">
        <p14:creationId xmlns:p14="http://schemas.microsoft.com/office/powerpoint/2010/main" val="3756447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a:t>Learn More!</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How to become an expert.</a:t>
            </a:r>
          </a:p>
        </p:txBody>
      </p:sp>
    </p:spTree>
    <p:extLst>
      <p:ext uri="{BB962C8B-B14F-4D97-AF65-F5344CB8AC3E}">
        <p14:creationId xmlns:p14="http://schemas.microsoft.com/office/powerpoint/2010/main" val="3805528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a:t>Docs.Microsoft.com	</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488096" y="5846883"/>
            <a:ext cx="4423328" cy="553917"/>
          </a:xfrm>
        </p:spPr>
        <p:txBody>
          <a:bodyPr>
            <a:noAutofit/>
          </a:bodyPr>
          <a:lstStyle/>
          <a:p>
            <a:pPr>
              <a:lnSpc>
                <a:spcPct val="150000"/>
              </a:lnSpc>
            </a:pPr>
            <a:r>
              <a:rPr lang="en-US" sz="3200" dirty="0">
                <a:hlinkClick r:id="rId3"/>
              </a:rPr>
              <a:t>https://bit.ly/3xeLIkz</a:t>
            </a:r>
            <a:endParaRPr lang="en-US" sz="3200" dirty="0"/>
          </a:p>
          <a:p>
            <a:pPr>
              <a:lnSpc>
                <a:spcPct val="150000"/>
              </a:lnSpc>
            </a:pPr>
            <a:endParaRPr lang="en-US" sz="3200"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Learn</a:t>
            </a:r>
          </a:p>
        </p:txBody>
      </p:sp>
      <p:pic>
        <p:nvPicPr>
          <p:cNvPr id="6" name="Picture 5">
            <a:extLst>
              <a:ext uri="{FF2B5EF4-FFF2-40B4-BE49-F238E27FC236}">
                <a16:creationId xmlns:a16="http://schemas.microsoft.com/office/drawing/2014/main" id="{F24C3C36-8ED5-08A9-F5B0-A9E4E7AA7172}"/>
              </a:ext>
            </a:extLst>
          </p:cNvPr>
          <p:cNvPicPr>
            <a:picLocks noChangeAspect="1"/>
          </p:cNvPicPr>
          <p:nvPr/>
        </p:nvPicPr>
        <p:blipFill>
          <a:blip r:embed="rId4"/>
          <a:stretch>
            <a:fillRect/>
          </a:stretch>
        </p:blipFill>
        <p:spPr>
          <a:xfrm>
            <a:off x="4911424" y="619454"/>
            <a:ext cx="6931814" cy="6092106"/>
          </a:xfrm>
          <a:prstGeom prst="rect">
            <a:avLst/>
          </a:prstGeom>
        </p:spPr>
      </p:pic>
    </p:spTree>
    <p:extLst>
      <p:ext uri="{BB962C8B-B14F-4D97-AF65-F5344CB8AC3E}">
        <p14:creationId xmlns:p14="http://schemas.microsoft.com/office/powerpoint/2010/main" val="2431412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a:t>Microsoft Learn	</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Learn</a:t>
            </a:r>
          </a:p>
        </p:txBody>
      </p:sp>
      <p:pic>
        <p:nvPicPr>
          <p:cNvPr id="7" name="Picture 6">
            <a:extLst>
              <a:ext uri="{FF2B5EF4-FFF2-40B4-BE49-F238E27FC236}">
                <a16:creationId xmlns:a16="http://schemas.microsoft.com/office/drawing/2014/main" id="{7C9C560D-D486-9CB4-F666-3E54186FEB0F}"/>
              </a:ext>
            </a:extLst>
          </p:cNvPr>
          <p:cNvPicPr>
            <a:picLocks noChangeAspect="1"/>
          </p:cNvPicPr>
          <p:nvPr/>
        </p:nvPicPr>
        <p:blipFill>
          <a:blip r:embed="rId3"/>
          <a:stretch>
            <a:fillRect/>
          </a:stretch>
        </p:blipFill>
        <p:spPr>
          <a:xfrm>
            <a:off x="2019536" y="2057398"/>
            <a:ext cx="8641370" cy="4343402"/>
          </a:xfrm>
          <a:prstGeom prst="rect">
            <a:avLst/>
          </a:prstGeom>
        </p:spPr>
      </p:pic>
      <p:sp>
        <p:nvSpPr>
          <p:cNvPr id="8" name="TextBox 7">
            <a:extLst>
              <a:ext uri="{FF2B5EF4-FFF2-40B4-BE49-F238E27FC236}">
                <a16:creationId xmlns:a16="http://schemas.microsoft.com/office/drawing/2014/main" id="{E26C8979-35C1-704A-4435-21C3C721259F}"/>
              </a:ext>
            </a:extLst>
          </p:cNvPr>
          <p:cNvSpPr txBox="1"/>
          <p:nvPr/>
        </p:nvSpPr>
        <p:spPr>
          <a:xfrm>
            <a:off x="7627020" y="5816025"/>
            <a:ext cx="4369981" cy="584775"/>
          </a:xfrm>
          <a:prstGeom prst="rect">
            <a:avLst/>
          </a:prstGeom>
          <a:noFill/>
        </p:spPr>
        <p:txBody>
          <a:bodyPr wrap="square" rtlCol="0">
            <a:spAutoFit/>
          </a:bodyPr>
          <a:lstStyle/>
          <a:p>
            <a:r>
              <a:rPr lang="en-GB" sz="3200" dirty="0"/>
              <a:t>https://bit.ly/3xoEewI</a:t>
            </a:r>
          </a:p>
        </p:txBody>
      </p:sp>
    </p:spTree>
    <p:extLst>
      <p:ext uri="{BB962C8B-B14F-4D97-AF65-F5344CB8AC3E}">
        <p14:creationId xmlns:p14="http://schemas.microsoft.com/office/powerpoint/2010/main" val="3443927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747639" y="56759"/>
            <a:ext cx="5348361" cy="1600200"/>
          </a:xfrm>
        </p:spPr>
        <p:txBody>
          <a:bodyPr/>
          <a:lstStyle/>
          <a:p>
            <a:r>
              <a:rPr lang="en-US" dirty="0"/>
              <a:t>YouTube	</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Learn</a:t>
            </a:r>
          </a:p>
        </p:txBody>
      </p:sp>
      <p:sp>
        <p:nvSpPr>
          <p:cNvPr id="8" name="TextBox 7">
            <a:extLst>
              <a:ext uri="{FF2B5EF4-FFF2-40B4-BE49-F238E27FC236}">
                <a16:creationId xmlns:a16="http://schemas.microsoft.com/office/drawing/2014/main" id="{E26C8979-35C1-704A-4435-21C3C721259F}"/>
              </a:ext>
            </a:extLst>
          </p:cNvPr>
          <p:cNvSpPr txBox="1"/>
          <p:nvPr/>
        </p:nvSpPr>
        <p:spPr>
          <a:xfrm>
            <a:off x="1018793" y="5898507"/>
            <a:ext cx="5543857" cy="584775"/>
          </a:xfrm>
          <a:prstGeom prst="rect">
            <a:avLst/>
          </a:prstGeom>
          <a:noFill/>
        </p:spPr>
        <p:txBody>
          <a:bodyPr wrap="square" rtlCol="0">
            <a:spAutoFit/>
          </a:bodyPr>
          <a:lstStyle/>
          <a:p>
            <a:r>
              <a:rPr lang="en-GB" sz="3200" dirty="0"/>
              <a:t>https://bit.ly/3MvBvG1</a:t>
            </a:r>
          </a:p>
        </p:txBody>
      </p:sp>
      <p:pic>
        <p:nvPicPr>
          <p:cNvPr id="4" name="Picture 3">
            <a:extLst>
              <a:ext uri="{FF2B5EF4-FFF2-40B4-BE49-F238E27FC236}">
                <a16:creationId xmlns:a16="http://schemas.microsoft.com/office/drawing/2014/main" id="{E95F225E-8E94-BE04-A86F-D1BA0150969E}"/>
              </a:ext>
            </a:extLst>
          </p:cNvPr>
          <p:cNvPicPr>
            <a:picLocks noChangeAspect="1"/>
          </p:cNvPicPr>
          <p:nvPr/>
        </p:nvPicPr>
        <p:blipFill>
          <a:blip r:embed="rId3"/>
          <a:stretch>
            <a:fillRect/>
          </a:stretch>
        </p:blipFill>
        <p:spPr>
          <a:xfrm>
            <a:off x="1018793" y="2153636"/>
            <a:ext cx="4105305" cy="3662389"/>
          </a:xfrm>
          <a:prstGeom prst="rect">
            <a:avLst/>
          </a:prstGeom>
        </p:spPr>
      </p:pic>
      <p:pic>
        <p:nvPicPr>
          <p:cNvPr id="9" name="Picture 8">
            <a:extLst>
              <a:ext uri="{FF2B5EF4-FFF2-40B4-BE49-F238E27FC236}">
                <a16:creationId xmlns:a16="http://schemas.microsoft.com/office/drawing/2014/main" id="{404B9160-C9AA-1C1C-1147-C7CC28DE7E6D}"/>
              </a:ext>
            </a:extLst>
          </p:cNvPr>
          <p:cNvPicPr>
            <a:picLocks noChangeAspect="1"/>
          </p:cNvPicPr>
          <p:nvPr/>
        </p:nvPicPr>
        <p:blipFill>
          <a:blip r:embed="rId4"/>
          <a:stretch>
            <a:fillRect/>
          </a:stretch>
        </p:blipFill>
        <p:spPr>
          <a:xfrm>
            <a:off x="6808177" y="2102708"/>
            <a:ext cx="4252546" cy="3713317"/>
          </a:xfrm>
          <a:prstGeom prst="rect">
            <a:avLst/>
          </a:prstGeom>
        </p:spPr>
      </p:pic>
      <p:sp>
        <p:nvSpPr>
          <p:cNvPr id="10" name="TextBox 9">
            <a:extLst>
              <a:ext uri="{FF2B5EF4-FFF2-40B4-BE49-F238E27FC236}">
                <a16:creationId xmlns:a16="http://schemas.microsoft.com/office/drawing/2014/main" id="{D61332C2-9FDD-51D5-8752-47E45327757B}"/>
              </a:ext>
            </a:extLst>
          </p:cNvPr>
          <p:cNvSpPr txBox="1"/>
          <p:nvPr/>
        </p:nvSpPr>
        <p:spPr>
          <a:xfrm>
            <a:off x="6808177" y="5912261"/>
            <a:ext cx="5543857" cy="584775"/>
          </a:xfrm>
          <a:prstGeom prst="rect">
            <a:avLst/>
          </a:prstGeom>
          <a:noFill/>
        </p:spPr>
        <p:txBody>
          <a:bodyPr wrap="square" rtlCol="0">
            <a:spAutoFit/>
          </a:bodyPr>
          <a:lstStyle/>
          <a:p>
            <a:r>
              <a:rPr lang="en-GB" sz="3200" dirty="0"/>
              <a:t>https://bit.ly/3tjxg9Z</a:t>
            </a:r>
          </a:p>
        </p:txBody>
      </p:sp>
    </p:spTree>
    <p:extLst>
      <p:ext uri="{BB962C8B-B14F-4D97-AF65-F5344CB8AC3E}">
        <p14:creationId xmlns:p14="http://schemas.microsoft.com/office/powerpoint/2010/main" val="646211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a:t>FAQs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a:t>Questions, worries, and the hunt for the cheese.</a:t>
            </a:r>
          </a:p>
        </p:txBody>
      </p:sp>
    </p:spTree>
    <p:extLst>
      <p:ext uri="{BB962C8B-B14F-4D97-AF65-F5344CB8AC3E}">
        <p14:creationId xmlns:p14="http://schemas.microsoft.com/office/powerpoint/2010/main" val="160331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Should I use </a:t>
            </a:r>
            <a:r>
              <a:rPr lang="en-US" err="1"/>
              <a:t>Xamarin.Forms</a:t>
            </a:r>
            <a:r>
              <a:rPr lang="en-US"/>
              <a:t> now, or wait for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err="1"/>
              <a:t>Xamarin.Forms</a:t>
            </a:r>
            <a:r>
              <a:rPr lang="en-US"/>
              <a:t>. Your project will upgrade to .NET MAUI.</a:t>
            </a:r>
          </a:p>
        </p:txBody>
      </p:sp>
    </p:spTree>
    <p:extLst>
      <p:ext uri="{BB962C8B-B14F-4D97-AF65-F5344CB8AC3E}">
        <p14:creationId xmlns:p14="http://schemas.microsoft.com/office/powerpoint/2010/main" val="11234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Will you migrate my solution to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a:t>No, your existing projects will continue to work without Single Project. We will migrate projects in place to the .NET 6 common project system. </a:t>
            </a:r>
          </a:p>
          <a:p>
            <a:endParaRPr lang="en-US"/>
          </a:p>
          <a:p>
            <a:r>
              <a:rPr lang="en-US"/>
              <a:t>Documentation will be provided if you wish to manually adopt Single Project.</a:t>
            </a:r>
          </a:p>
        </p:txBody>
      </p:sp>
    </p:spTree>
    <p:extLst>
      <p:ext uri="{BB962C8B-B14F-4D97-AF65-F5344CB8AC3E}">
        <p14:creationId xmlns:p14="http://schemas.microsoft.com/office/powerpoint/2010/main" val="261057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Do I need to rewrite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dirty="0"/>
              <a:t>No. We are making sure the renderer pattern still work.</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You may want to migrate them to the lighter handler pattern at your convenience.</a:t>
            </a:r>
          </a:p>
        </p:txBody>
      </p:sp>
    </p:spTree>
    <p:extLst>
      <p:ext uri="{BB962C8B-B14F-4D97-AF65-F5344CB8AC3E}">
        <p14:creationId xmlns:p14="http://schemas.microsoft.com/office/powerpoint/2010/main" val="12876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3</a:t>
            </a:r>
            <a:r>
              <a:rPr lang="en-US" baseline="30000"/>
              <a:t>rd</a:t>
            </a:r>
            <a:r>
              <a:rPr lang="en-US"/>
              <a:t> party UI libraries continue to work?</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Yes! At a minimum they will need to recompile adding a target for .NET 6.</a:t>
            </a:r>
          </a:p>
        </p:txBody>
      </p:sp>
    </p:spTree>
    <p:extLst>
      <p:ext uri="{BB962C8B-B14F-4D97-AF65-F5344CB8AC3E}">
        <p14:creationId xmlns:p14="http://schemas.microsoft.com/office/powerpoint/2010/main" val="117489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err="1">
                <a:solidFill>
                  <a:srgbClr val="FFFFFF"/>
                </a:solidFill>
                <a:latin typeface="Calibri" panose="020F0502020204030204"/>
              </a:rPr>
              <a:t>WinUI</a:t>
            </a:r>
            <a:endParaRPr lang="en-US" sz="1600" dirty="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869092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3" y="4272274"/>
            <a:ext cx="8690923"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8696592"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dirty="0">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28942" y="4213277"/>
            <a:ext cx="869659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01230" y="5547588"/>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10" name="Group 9">
            <a:extLst>
              <a:ext uri="{FF2B5EF4-FFF2-40B4-BE49-F238E27FC236}">
                <a16:creationId xmlns:a16="http://schemas.microsoft.com/office/drawing/2014/main" id="{A1C2B46F-B343-4A80-966D-D0EF218039A4}"/>
              </a:ext>
            </a:extLst>
          </p:cNvPr>
          <p:cNvGrpSpPr/>
          <p:nvPr/>
        </p:nvGrpSpPr>
        <p:grpSpPr>
          <a:xfrm>
            <a:off x="2534614" y="4843784"/>
            <a:ext cx="8696594" cy="468702"/>
            <a:chOff x="2534614" y="4843784"/>
            <a:chExt cx="8696594" cy="468702"/>
          </a:xfrm>
        </p:grpSpPr>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7104"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54" name="Rectangle 53">
              <a:extLst>
                <a:ext uri="{FF2B5EF4-FFF2-40B4-BE49-F238E27FC236}">
                  <a16:creationId xmlns:a16="http://schemas.microsoft.com/office/drawing/2014/main" id="{9397BC69-6149-46BE-A6D8-14BB458133D1}"/>
                </a:ext>
              </a:extLst>
            </p:cNvPr>
            <p:cNvSpPr/>
            <p:nvPr/>
          </p:nvSpPr>
          <p:spPr>
            <a:xfrm>
              <a:off x="9735479" y="4843784"/>
              <a:ext cx="1495729"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a:solidFill>
                    <a:srgbClr val="FFFFFF"/>
                  </a:solidFill>
                  <a:latin typeface="Calibri" panose="020F0502020204030204"/>
                </a:rPr>
                <a:t>Tizen</a:t>
              </a:r>
            </a:p>
          </p:txBody>
        </p:sp>
      </p:grpSp>
      <p:sp>
        <p:nvSpPr>
          <p:cNvPr id="55" name="Rectangle 54">
            <a:extLst>
              <a:ext uri="{FF2B5EF4-FFF2-40B4-BE49-F238E27FC236}">
                <a16:creationId xmlns:a16="http://schemas.microsoft.com/office/drawing/2014/main" id="{B813D045-D791-4556-A9EE-664A3A830E98}"/>
              </a:ext>
            </a:extLst>
          </p:cNvPr>
          <p:cNvSpPr/>
          <p:nvPr/>
        </p:nvSpPr>
        <p:spPr>
          <a:xfrm>
            <a:off x="9735478" y="3121818"/>
            <a:ext cx="1495729"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dirty="0">
                <a:solidFill>
                  <a:srgbClr val="FFFFFF"/>
                </a:solidFill>
                <a:latin typeface="Calibri" panose="020F0502020204030204"/>
              </a:rPr>
              <a:t>.NET for Tizen</a:t>
            </a:r>
          </a:p>
        </p:txBody>
      </p:sp>
      <p:pic>
        <p:nvPicPr>
          <p:cNvPr id="16" name="Picture 15">
            <a:extLst>
              <a:ext uri="{FF2B5EF4-FFF2-40B4-BE49-F238E27FC236}">
                <a16:creationId xmlns:a16="http://schemas.microsoft.com/office/drawing/2014/main" id="{7E040245-96D1-430F-86B9-DDF4B97B3132}"/>
              </a:ext>
            </a:extLst>
          </p:cNvPr>
          <p:cNvPicPr>
            <a:picLocks noChangeAspect="1"/>
          </p:cNvPicPr>
          <p:nvPr/>
        </p:nvPicPr>
        <p:blipFill>
          <a:blip r:embed="rId12"/>
          <a:stretch>
            <a:fillRect/>
          </a:stretch>
        </p:blipFill>
        <p:spPr>
          <a:xfrm>
            <a:off x="9953087" y="5395751"/>
            <a:ext cx="1060510" cy="1252881"/>
          </a:xfrm>
          <a:prstGeom prst="rect">
            <a:avLst/>
          </a:prstGeom>
        </p:spPr>
      </p:pic>
      <p:sp>
        <p:nvSpPr>
          <p:cNvPr id="20" name="TextBox 19">
            <a:extLst>
              <a:ext uri="{FF2B5EF4-FFF2-40B4-BE49-F238E27FC236}">
                <a16:creationId xmlns:a16="http://schemas.microsoft.com/office/drawing/2014/main" id="{D79B6EF1-6313-40C4-8701-1AA9B2DAF16E}"/>
              </a:ext>
            </a:extLst>
          </p:cNvPr>
          <p:cNvSpPr txBox="1"/>
          <p:nvPr/>
        </p:nvSpPr>
        <p:spPr>
          <a:xfrm rot="1732124">
            <a:off x="10630659" y="4895934"/>
            <a:ext cx="1013373" cy="523220"/>
          </a:xfrm>
          <a:prstGeom prst="rect">
            <a:avLst/>
          </a:prstGeom>
          <a:noFill/>
        </p:spPr>
        <p:txBody>
          <a:bodyPr wrap="square" rtlCol="0">
            <a:spAutoFit/>
          </a:bodyPr>
          <a:lstStyle/>
          <a:p>
            <a:r>
              <a:rPr lang="en-GB" sz="2800" dirty="0">
                <a:solidFill>
                  <a:srgbClr val="FF0000"/>
                </a:solidFill>
                <a:latin typeface="Comic Sans MS" panose="030F0702030302020204" pitchFamily="66" charset="0"/>
              </a:rPr>
              <a:t>RC2</a:t>
            </a:r>
          </a:p>
        </p:txBody>
      </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33333E-6 L -2.5E-6 -0.33982 " pathEditMode="relative" rAng="0" ptsTypes="AA">
                                      <p:cBhvr>
                                        <p:cTn id="6" dur="2000" fill="hold"/>
                                        <p:tgtEl>
                                          <p:spTgt spid="18"/>
                                        </p:tgtEl>
                                        <p:attrNameLst>
                                          <p:attrName>ppt_x</p:attrName>
                                          <p:attrName>ppt_y</p:attrName>
                                        </p:attrNameLst>
                                      </p:cBhvr>
                                      <p:rCtr x="0" y="-16991"/>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 presetClass="entr" presetSubtype="0" fill="hold" grpId="0" nodeType="withEffect">
                                  <p:stCondLst>
                                    <p:cond delay="500"/>
                                  </p:stCondLst>
                                  <p:childTnLst>
                                    <p:set>
                                      <p:cBhvr>
                                        <p:cTn id="29" dur="1" fill="hold">
                                          <p:stCondLst>
                                            <p:cond delay="0"/>
                                          </p:stCondLst>
                                        </p:cTn>
                                        <p:tgtEl>
                                          <p:spTgt spid="5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.NET MAUI run on Linux?</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Linux is not a supported platform in this version of .NET MAUI. There is an unofficial backend implemented with GTK.</a:t>
            </a:r>
          </a:p>
        </p:txBody>
      </p:sp>
    </p:spTree>
    <p:extLst>
      <p:ext uri="{BB962C8B-B14F-4D97-AF65-F5344CB8AC3E}">
        <p14:creationId xmlns:p14="http://schemas.microsoft.com/office/powerpoint/2010/main" val="11995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What “flavor” of XAML will .NET MAUI use?</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a:t>The same XAML you use in </a:t>
            </a:r>
            <a:r>
              <a:rPr lang="en-US" dirty="0" err="1"/>
              <a:t>Xamarin.Forms</a:t>
            </a:r>
            <a:r>
              <a:rPr lang="en-US" dirty="0"/>
              <a:t> today. </a:t>
            </a:r>
          </a:p>
        </p:txBody>
      </p:sp>
    </p:spTree>
    <p:extLst>
      <p:ext uri="{BB962C8B-B14F-4D97-AF65-F5344CB8AC3E}">
        <p14:creationId xmlns:p14="http://schemas.microsoft.com/office/powerpoint/2010/main" val="263161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Where can I follow progress?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a:t>github.com/dotnet/</a:t>
            </a:r>
            <a:r>
              <a:rPr lang="en-US" dirty="0" err="1"/>
              <a:t>maui</a:t>
            </a:r>
            <a:endParaRPr lang="en-US" dirty="0"/>
          </a:p>
        </p:txBody>
      </p:sp>
    </p:spTree>
    <p:extLst>
      <p:ext uri="{BB962C8B-B14F-4D97-AF65-F5344CB8AC3E}">
        <p14:creationId xmlns:p14="http://schemas.microsoft.com/office/powerpoint/2010/main" val="10872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p:txBody>
          <a:bodyPr/>
          <a:lstStyle/>
          <a:p>
            <a:r>
              <a:rPr lang="en-US"/>
              <a:t>Thanks for joining	!</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sp>
        <p:nvSpPr>
          <p:cNvPr id="27" name="Rectangle 26">
            <a:extLst>
              <a:ext uri="{FF2B5EF4-FFF2-40B4-BE49-F238E27FC236}">
                <a16:creationId xmlns:a16="http://schemas.microsoft.com/office/drawing/2014/main" id="{62E845E1-2FB6-CF4C-BB3F-6A1112F577CF}"/>
              </a:ext>
            </a:extLst>
          </p:cNvPr>
          <p:cNvSpPr/>
          <p:nvPr/>
        </p:nvSpPr>
        <p:spPr>
          <a:xfrm>
            <a:off x="2537448" y="3247503"/>
            <a:ext cx="8298228" cy="548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dirty="0">
                <a:solidFill>
                  <a:srgbClr val="FFFFFF"/>
                </a:solidFill>
                <a:latin typeface="Calibri" panose="020F0502020204030204"/>
              </a:rPr>
              <a:t>.NET Multi-platform App UI</a:t>
            </a:r>
          </a:p>
        </p:txBody>
      </p:sp>
      <p:sp>
        <p:nvSpPr>
          <p:cNvPr id="18" name="Rectangle 17">
            <a:extLst>
              <a:ext uri="{FF2B5EF4-FFF2-40B4-BE49-F238E27FC236}">
                <a16:creationId xmlns:a16="http://schemas.microsoft.com/office/drawing/2014/main" id="{BC60B326-3DEE-4C3A-B129-6983474B96C1}"/>
              </a:ext>
            </a:extLst>
          </p:cNvPr>
          <p:cNvSpPr/>
          <p:nvPr/>
        </p:nvSpPr>
        <p:spPr>
          <a:xfrm>
            <a:off x="2537448" y="2565791"/>
            <a:ext cx="8298228"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2" name="Group 1">
            <a:extLst>
              <a:ext uri="{FF2B5EF4-FFF2-40B4-BE49-F238E27FC236}">
                <a16:creationId xmlns:a16="http://schemas.microsoft.com/office/drawing/2014/main" id="{BE18A94D-E332-4792-A6F7-801E03301AC3}"/>
              </a:ext>
            </a:extLst>
          </p:cNvPr>
          <p:cNvGrpSpPr/>
          <p:nvPr/>
        </p:nvGrpSpPr>
        <p:grpSpPr>
          <a:xfrm>
            <a:off x="2972569" y="3938223"/>
            <a:ext cx="7863107" cy="1275949"/>
            <a:chOff x="2972569" y="3938223"/>
            <a:chExt cx="7863107" cy="1275949"/>
          </a:xfrm>
        </p:grpSpPr>
        <p:grpSp>
          <p:nvGrpSpPr>
            <p:cNvPr id="3" name="Group 2">
              <a:extLst>
                <a:ext uri="{FF2B5EF4-FFF2-40B4-BE49-F238E27FC236}">
                  <a16:creationId xmlns:a16="http://schemas.microsoft.com/office/drawing/2014/main" id="{EE674A3F-50F1-4AF3-9AE8-247240D81B5E}"/>
                </a:ext>
              </a:extLst>
            </p:cNvPr>
            <p:cNvGrpSpPr/>
            <p:nvPr/>
          </p:nvGrpSpPr>
          <p:grpSpPr>
            <a:xfrm>
              <a:off x="2972569" y="3938223"/>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pic>
          <p:nvPicPr>
            <p:cNvPr id="25" name="Picture 24">
              <a:extLst>
                <a:ext uri="{FF2B5EF4-FFF2-40B4-BE49-F238E27FC236}">
                  <a16:creationId xmlns:a16="http://schemas.microsoft.com/office/drawing/2014/main" id="{E4C6D5CD-4AB0-4AE5-BDC5-E02B52331546}"/>
                </a:ext>
              </a:extLst>
            </p:cNvPr>
            <p:cNvPicPr>
              <a:picLocks noChangeAspect="1"/>
            </p:cNvPicPr>
            <p:nvPr/>
          </p:nvPicPr>
          <p:blipFill>
            <a:blip r:embed="rId12"/>
            <a:stretch>
              <a:fillRect/>
            </a:stretch>
          </p:blipFill>
          <p:spPr>
            <a:xfrm>
              <a:off x="9775166" y="3961291"/>
              <a:ext cx="1060510" cy="1252881"/>
            </a:xfrm>
            <a:prstGeom prst="rect">
              <a:avLst/>
            </a:prstGeom>
          </p:spPr>
        </p:pic>
      </p:grpSp>
    </p:spTree>
    <p:extLst>
      <p:ext uri="{BB962C8B-B14F-4D97-AF65-F5344CB8AC3E}">
        <p14:creationId xmlns:p14="http://schemas.microsoft.com/office/powerpoint/2010/main" val="182926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Rich Library of Controls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p:txBody>
          <a:bodyPr/>
          <a:lstStyle/>
          <a:p>
            <a:r>
              <a:rPr lang="en-US" dirty="0"/>
              <a:t>40+ Controls</a:t>
            </a:r>
          </a:p>
          <a:p>
            <a:r>
              <a:rPr lang="en-US" dirty="0"/>
              <a:t>Navigation</a:t>
            </a:r>
          </a:p>
          <a:p>
            <a:pPr lvl="1"/>
            <a:r>
              <a:rPr lang="en-US" dirty="0"/>
              <a:t>Flyout Menu</a:t>
            </a:r>
          </a:p>
          <a:p>
            <a:pPr lvl="1"/>
            <a:r>
              <a:rPr lang="en-US" dirty="0"/>
              <a:t>Bottom Tabs</a:t>
            </a:r>
          </a:p>
          <a:p>
            <a:pPr lvl="1"/>
            <a:r>
              <a:rPr lang="en-US" dirty="0"/>
              <a:t>Top Tabs</a:t>
            </a:r>
          </a:p>
          <a:p>
            <a:pPr lvl="1"/>
            <a:r>
              <a:rPr lang="en-US" dirty="0"/>
              <a:t>Hierarchical </a:t>
            </a:r>
          </a:p>
          <a:p>
            <a:r>
              <a:rPr lang="en-US" dirty="0"/>
              <a:t>Adaptive layouts</a:t>
            </a:r>
          </a:p>
          <a:p>
            <a:r>
              <a:rPr lang="en-US" dirty="0"/>
              <a:t>Right-to-Left</a:t>
            </a:r>
          </a:p>
          <a:p>
            <a:r>
              <a:rPr lang="en-US" dirty="0"/>
              <a:t>Semantic Accessibility</a:t>
            </a:r>
          </a:p>
        </p:txBody>
      </p:sp>
      <p:pic>
        <p:nvPicPr>
          <p:cNvPr id="5" name="Picture 4" descr="Graphical user interface, text, application, Teams&#10;&#10;Description automatically generated">
            <a:extLst>
              <a:ext uri="{FF2B5EF4-FFF2-40B4-BE49-F238E27FC236}">
                <a16:creationId xmlns:a16="http://schemas.microsoft.com/office/drawing/2014/main" id="{65B6A7FF-D9FD-364E-9C99-50CA6471FE07}"/>
              </a:ext>
            </a:extLst>
          </p:cNvPr>
          <p:cNvPicPr>
            <a:picLocks noChangeAspect="1"/>
          </p:cNvPicPr>
          <p:nvPr/>
        </p:nvPicPr>
        <p:blipFill>
          <a:blip r:embed="rId3"/>
          <a:stretch>
            <a:fillRect/>
          </a:stretch>
        </p:blipFill>
        <p:spPr>
          <a:xfrm>
            <a:off x="5705415" y="1361235"/>
            <a:ext cx="7058402" cy="5667768"/>
          </a:xfrm>
          <a:prstGeom prst="rect">
            <a:avLst/>
          </a:prstGeom>
        </p:spPr>
      </p:pic>
    </p:spTree>
    <p:extLst>
      <p:ext uri="{BB962C8B-B14F-4D97-AF65-F5344CB8AC3E}">
        <p14:creationId xmlns:p14="http://schemas.microsoft.com/office/powerpoint/2010/main" val="199128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63C825D4-B29C-134E-A9B5-90E3123723A2}"/>
              </a:ext>
            </a:extLst>
          </p:cNvPr>
          <p:cNvSpPr/>
          <p:nvPr/>
        </p:nvSpPr>
        <p:spPr>
          <a:xfrm>
            <a:off x="5059535"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CarouselView</a:t>
            </a:r>
            <a:endParaRPr lang="en-US" sz="1765">
              <a:solidFill>
                <a:schemeClr val="bg1"/>
              </a:solidFill>
              <a:cs typeface="Helvetica Light"/>
            </a:endParaRPr>
          </a:p>
        </p:txBody>
      </p:sp>
      <p:sp>
        <p:nvSpPr>
          <p:cNvPr id="35" name="Rounded Rectangle 34">
            <a:extLst>
              <a:ext uri="{FF2B5EF4-FFF2-40B4-BE49-F238E27FC236}">
                <a16:creationId xmlns:a16="http://schemas.microsoft.com/office/drawing/2014/main" id="{05CFD565-C31F-8349-BF80-FAB1BF8F9109}"/>
              </a:ext>
            </a:extLst>
          </p:cNvPr>
          <p:cNvSpPr/>
          <p:nvPr/>
        </p:nvSpPr>
        <p:spPr>
          <a:xfrm>
            <a:off x="9628051"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RefreshView</a:t>
            </a:r>
            <a:endParaRPr lang="en-US" sz="1765">
              <a:solidFill>
                <a:schemeClr val="bg1"/>
              </a:solidFill>
              <a:cs typeface="Helvetica Light"/>
            </a:endParaRPr>
          </a:p>
        </p:txBody>
      </p:sp>
      <p:sp>
        <p:nvSpPr>
          <p:cNvPr id="36" name="Rounded Rectangle 35">
            <a:extLst>
              <a:ext uri="{FF2B5EF4-FFF2-40B4-BE49-F238E27FC236}">
                <a16:creationId xmlns:a16="http://schemas.microsoft.com/office/drawing/2014/main" id="{911935EB-3BFC-E84A-A662-0B10A5B234B6}"/>
              </a:ext>
            </a:extLst>
          </p:cNvPr>
          <p:cNvSpPr/>
          <p:nvPr/>
        </p:nvSpPr>
        <p:spPr>
          <a:xfrm>
            <a:off x="7343792"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CollectionView</a:t>
            </a:r>
            <a:endParaRPr lang="en-US" sz="1765">
              <a:solidFill>
                <a:schemeClr val="bg1"/>
              </a:solidFill>
              <a:cs typeface="Helvetica Light"/>
            </a:endParaRPr>
          </a:p>
        </p:txBody>
      </p:sp>
      <p:grpSp>
        <p:nvGrpSpPr>
          <p:cNvPr id="10" name="Group 9">
            <a:extLst>
              <a:ext uri="{FF2B5EF4-FFF2-40B4-BE49-F238E27FC236}">
                <a16:creationId xmlns:a16="http://schemas.microsoft.com/office/drawing/2014/main" id="{696B394A-4FDF-914E-98CF-BBCB32E5F75B}"/>
              </a:ext>
            </a:extLst>
          </p:cNvPr>
          <p:cNvGrpSpPr/>
          <p:nvPr/>
        </p:nvGrpSpPr>
        <p:grpSpPr>
          <a:xfrm>
            <a:off x="491019" y="1174636"/>
            <a:ext cx="2033609" cy="5436491"/>
            <a:chOff x="491019" y="1106011"/>
            <a:chExt cx="2033609" cy="5980140"/>
          </a:xfrm>
        </p:grpSpPr>
        <p:sp>
          <p:nvSpPr>
            <p:cNvPr id="3" name="Rounded Rectangle 2"/>
            <p:cNvSpPr/>
            <p:nvPr/>
          </p:nvSpPr>
          <p:spPr>
            <a:xfrm>
              <a:off x="491019"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ActivityIndicator</a:t>
              </a:r>
              <a:endParaRPr lang="en-US" sz="1765">
                <a:solidFill>
                  <a:schemeClr val="bg1"/>
                </a:solidFill>
                <a:cs typeface="Helvetica Light"/>
              </a:endParaRPr>
            </a:p>
          </p:txBody>
        </p:sp>
        <p:sp>
          <p:nvSpPr>
            <p:cNvPr id="15" name="Rounded Rectangle 14"/>
            <p:cNvSpPr/>
            <p:nvPr/>
          </p:nvSpPr>
          <p:spPr>
            <a:xfrm>
              <a:off x="491019" y="2877319"/>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Entry</a:t>
              </a:r>
            </a:p>
          </p:txBody>
        </p:sp>
        <p:sp>
          <p:nvSpPr>
            <p:cNvPr id="20" name="Rounded Rectangle 19"/>
            <p:cNvSpPr/>
            <p:nvPr/>
          </p:nvSpPr>
          <p:spPr>
            <a:xfrm>
              <a:off x="491019"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OpenGLView</a:t>
              </a:r>
              <a:endParaRPr lang="en-US" sz="1765">
                <a:solidFill>
                  <a:schemeClr val="bg1"/>
                </a:solidFill>
                <a:cs typeface="Helvetica Light"/>
              </a:endParaRPr>
            </a:p>
          </p:txBody>
        </p:sp>
        <p:sp>
          <p:nvSpPr>
            <p:cNvPr id="25" name="Rounded Rectangle 24"/>
            <p:cNvSpPr/>
            <p:nvPr/>
          </p:nvSpPr>
          <p:spPr>
            <a:xfrm>
              <a:off x="491019"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Stepper</a:t>
              </a:r>
            </a:p>
          </p:txBody>
        </p:sp>
        <p:sp>
          <p:nvSpPr>
            <p:cNvPr id="30" name="Rounded Rectangle 29"/>
            <p:cNvSpPr/>
            <p:nvPr/>
          </p:nvSpPr>
          <p:spPr>
            <a:xfrm>
              <a:off x="491019"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ImageCell</a:t>
              </a:r>
              <a:endParaRPr lang="en-US" sz="1765">
                <a:solidFill>
                  <a:schemeClr val="bg1"/>
                </a:solidFill>
                <a:cs typeface="Helvetica Light"/>
              </a:endParaRPr>
            </a:p>
          </p:txBody>
        </p:sp>
        <p:sp>
          <p:nvSpPr>
            <p:cNvPr id="37" name="Rounded Rectangle 36">
              <a:extLst>
                <a:ext uri="{FF2B5EF4-FFF2-40B4-BE49-F238E27FC236}">
                  <a16:creationId xmlns:a16="http://schemas.microsoft.com/office/drawing/2014/main" id="{0A0A5EDE-6631-E042-9C6C-4949260B0754}"/>
                </a:ext>
              </a:extLst>
            </p:cNvPr>
            <p:cNvSpPr/>
            <p:nvPr/>
          </p:nvSpPr>
          <p:spPr>
            <a:xfrm>
              <a:off x="491019"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IndicatorView</a:t>
              </a:r>
              <a:endParaRPr lang="en-US" sz="1765">
                <a:solidFill>
                  <a:schemeClr val="bg1"/>
                </a:solidFill>
                <a:cs typeface="Helvetica Light"/>
              </a:endParaRPr>
            </a:p>
          </p:txBody>
        </p:sp>
        <p:sp>
          <p:nvSpPr>
            <p:cNvPr id="41" name="Rounded Rectangle 40">
              <a:extLst>
                <a:ext uri="{FF2B5EF4-FFF2-40B4-BE49-F238E27FC236}">
                  <a16:creationId xmlns:a16="http://schemas.microsoft.com/office/drawing/2014/main" id="{D3553BEE-4738-A341-8FC4-62724F5FB1AB}"/>
                </a:ext>
              </a:extLst>
            </p:cNvPr>
            <p:cNvSpPr/>
            <p:nvPr/>
          </p:nvSpPr>
          <p:spPr>
            <a:xfrm>
              <a:off x="491019"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Ellipse</a:t>
              </a:r>
            </a:p>
          </p:txBody>
        </p:sp>
      </p:grpSp>
      <p:grpSp>
        <p:nvGrpSpPr>
          <p:cNvPr id="9" name="Group 8">
            <a:extLst>
              <a:ext uri="{FF2B5EF4-FFF2-40B4-BE49-F238E27FC236}">
                <a16:creationId xmlns:a16="http://schemas.microsoft.com/office/drawing/2014/main" id="{6457AFDF-B7F7-094D-AD95-964A97C64590}"/>
              </a:ext>
            </a:extLst>
          </p:cNvPr>
          <p:cNvGrpSpPr/>
          <p:nvPr/>
        </p:nvGrpSpPr>
        <p:grpSpPr>
          <a:xfrm>
            <a:off x="2775277" y="1174636"/>
            <a:ext cx="2033609" cy="5436491"/>
            <a:chOff x="2775280" y="1106011"/>
            <a:chExt cx="2033609" cy="5980140"/>
          </a:xfrm>
        </p:grpSpPr>
        <p:sp>
          <p:nvSpPr>
            <p:cNvPr id="11" name="Rounded Rectangle 10"/>
            <p:cNvSpPr/>
            <p:nvPr/>
          </p:nvSpPr>
          <p:spPr>
            <a:xfrm>
              <a:off x="27752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BoxView</a:t>
              </a:r>
              <a:endParaRPr lang="en-US" sz="1765">
                <a:solidFill>
                  <a:schemeClr val="bg1"/>
                </a:solidFill>
                <a:cs typeface="Helvetica Light"/>
              </a:endParaRPr>
            </a:p>
          </p:txBody>
        </p:sp>
        <p:sp>
          <p:nvSpPr>
            <p:cNvPr id="16" name="Rounded Rectangle 15"/>
            <p:cNvSpPr/>
            <p:nvPr/>
          </p:nvSpPr>
          <p:spPr>
            <a:xfrm>
              <a:off x="27752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Image</a:t>
              </a:r>
            </a:p>
          </p:txBody>
        </p:sp>
        <p:sp>
          <p:nvSpPr>
            <p:cNvPr id="21" name="Rounded Rectangle 20"/>
            <p:cNvSpPr/>
            <p:nvPr/>
          </p:nvSpPr>
          <p:spPr>
            <a:xfrm>
              <a:off x="2775280"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Picker</a:t>
              </a:r>
            </a:p>
          </p:txBody>
        </p:sp>
        <p:sp>
          <p:nvSpPr>
            <p:cNvPr id="26" name="Rounded Rectangle 25"/>
            <p:cNvSpPr/>
            <p:nvPr/>
          </p:nvSpPr>
          <p:spPr>
            <a:xfrm>
              <a:off x="2775280"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TableView</a:t>
              </a:r>
              <a:endParaRPr lang="en-US" sz="1765">
                <a:solidFill>
                  <a:schemeClr val="bg1"/>
                </a:solidFill>
                <a:cs typeface="Helvetica Light"/>
              </a:endParaRPr>
            </a:p>
          </p:txBody>
        </p:sp>
        <p:sp>
          <p:nvSpPr>
            <p:cNvPr id="31" name="Rounded Rectangle 30"/>
            <p:cNvSpPr/>
            <p:nvPr/>
          </p:nvSpPr>
          <p:spPr>
            <a:xfrm>
              <a:off x="27752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SwitchCell</a:t>
              </a:r>
              <a:endParaRPr lang="en-US" sz="1765">
                <a:solidFill>
                  <a:schemeClr val="bg1"/>
                </a:solidFill>
                <a:cs typeface="Helvetica Light"/>
              </a:endParaRPr>
            </a:p>
          </p:txBody>
        </p:sp>
        <p:sp>
          <p:nvSpPr>
            <p:cNvPr id="38" name="Rounded Rectangle 37">
              <a:extLst>
                <a:ext uri="{FF2B5EF4-FFF2-40B4-BE49-F238E27FC236}">
                  <a16:creationId xmlns:a16="http://schemas.microsoft.com/office/drawing/2014/main" id="{C57C729D-32A4-274B-8D3A-82D3068A4F74}"/>
                </a:ext>
              </a:extLst>
            </p:cNvPr>
            <p:cNvSpPr/>
            <p:nvPr/>
          </p:nvSpPr>
          <p:spPr>
            <a:xfrm>
              <a:off x="27752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Checkbox</a:t>
              </a:r>
            </a:p>
          </p:txBody>
        </p:sp>
        <p:sp>
          <p:nvSpPr>
            <p:cNvPr id="42" name="Rounded Rectangle 41">
              <a:extLst>
                <a:ext uri="{FF2B5EF4-FFF2-40B4-BE49-F238E27FC236}">
                  <a16:creationId xmlns:a16="http://schemas.microsoft.com/office/drawing/2014/main" id="{EC8BEAE6-C5EE-6F47-9AE4-287D10C3D2CD}"/>
                </a:ext>
              </a:extLst>
            </p:cNvPr>
            <p:cNvSpPr/>
            <p:nvPr/>
          </p:nvSpPr>
          <p:spPr>
            <a:xfrm>
              <a:off x="27752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Polygon</a:t>
              </a:r>
            </a:p>
          </p:txBody>
        </p:sp>
      </p:grpSp>
      <p:grpSp>
        <p:nvGrpSpPr>
          <p:cNvPr id="8" name="Group 7">
            <a:extLst>
              <a:ext uri="{FF2B5EF4-FFF2-40B4-BE49-F238E27FC236}">
                <a16:creationId xmlns:a16="http://schemas.microsoft.com/office/drawing/2014/main" id="{1E773A83-AE58-6C4C-87FB-108A6710AF5D}"/>
              </a:ext>
            </a:extLst>
          </p:cNvPr>
          <p:cNvGrpSpPr/>
          <p:nvPr/>
        </p:nvGrpSpPr>
        <p:grpSpPr>
          <a:xfrm>
            <a:off x="5059535" y="1174636"/>
            <a:ext cx="2033609" cy="5436491"/>
            <a:chOff x="4920380" y="1106011"/>
            <a:chExt cx="2033609" cy="5980140"/>
          </a:xfrm>
        </p:grpSpPr>
        <p:sp>
          <p:nvSpPr>
            <p:cNvPr id="12" name="Rounded Rectangle 11"/>
            <p:cNvSpPr/>
            <p:nvPr/>
          </p:nvSpPr>
          <p:spPr>
            <a:xfrm>
              <a:off x="49203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Button</a:t>
              </a:r>
            </a:p>
          </p:txBody>
        </p:sp>
        <p:sp>
          <p:nvSpPr>
            <p:cNvPr id="17" name="Rounded Rectangle 16"/>
            <p:cNvSpPr/>
            <p:nvPr/>
          </p:nvSpPr>
          <p:spPr>
            <a:xfrm>
              <a:off x="49203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Label</a:t>
              </a:r>
            </a:p>
          </p:txBody>
        </p:sp>
        <p:sp>
          <p:nvSpPr>
            <p:cNvPr id="22" name="Rounded Rectangle 21"/>
            <p:cNvSpPr/>
            <p:nvPr/>
          </p:nvSpPr>
          <p:spPr>
            <a:xfrm>
              <a:off x="4920380"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ProgressBar</a:t>
              </a:r>
              <a:endParaRPr lang="en-US" sz="1765">
                <a:solidFill>
                  <a:schemeClr val="bg1"/>
                </a:solidFill>
                <a:cs typeface="Helvetica Light"/>
              </a:endParaRPr>
            </a:p>
          </p:txBody>
        </p:sp>
        <p:sp>
          <p:nvSpPr>
            <p:cNvPr id="27" name="Rounded Rectangle 26"/>
            <p:cNvSpPr/>
            <p:nvPr/>
          </p:nvSpPr>
          <p:spPr>
            <a:xfrm>
              <a:off x="4920380"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TimePicker</a:t>
              </a:r>
              <a:endParaRPr lang="en-US" sz="1765">
                <a:solidFill>
                  <a:schemeClr val="bg1"/>
                </a:solidFill>
                <a:cs typeface="Helvetica Light"/>
              </a:endParaRPr>
            </a:p>
          </p:txBody>
        </p:sp>
        <p:sp>
          <p:nvSpPr>
            <p:cNvPr id="32" name="Rounded Rectangle 31"/>
            <p:cNvSpPr/>
            <p:nvPr/>
          </p:nvSpPr>
          <p:spPr>
            <a:xfrm>
              <a:off x="49203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TextCell</a:t>
              </a:r>
              <a:endParaRPr lang="en-US" sz="1765">
                <a:solidFill>
                  <a:schemeClr val="bg1"/>
                </a:solidFill>
                <a:cs typeface="Helvetica Light"/>
              </a:endParaRPr>
            </a:p>
          </p:txBody>
        </p:sp>
        <p:sp>
          <p:nvSpPr>
            <p:cNvPr id="39" name="Rounded Rectangle 38">
              <a:extLst>
                <a:ext uri="{FF2B5EF4-FFF2-40B4-BE49-F238E27FC236}">
                  <a16:creationId xmlns:a16="http://schemas.microsoft.com/office/drawing/2014/main" id="{DE81B21F-6095-B747-ABC0-1451A07F6FF4}"/>
                </a:ext>
              </a:extLst>
            </p:cNvPr>
            <p:cNvSpPr/>
            <p:nvPr/>
          </p:nvSpPr>
          <p:spPr>
            <a:xfrm>
              <a:off x="49203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RadioButton</a:t>
              </a:r>
              <a:endParaRPr lang="en-US" sz="1765">
                <a:solidFill>
                  <a:schemeClr val="bg1"/>
                </a:solidFill>
                <a:cs typeface="Helvetica Light"/>
              </a:endParaRPr>
            </a:p>
          </p:txBody>
        </p:sp>
        <p:sp>
          <p:nvSpPr>
            <p:cNvPr id="43" name="Rounded Rectangle 42">
              <a:extLst>
                <a:ext uri="{FF2B5EF4-FFF2-40B4-BE49-F238E27FC236}">
                  <a16:creationId xmlns:a16="http://schemas.microsoft.com/office/drawing/2014/main" id="{A3E1E6F6-3012-0340-8CA4-E8A06CED7B1A}"/>
                </a:ext>
              </a:extLst>
            </p:cNvPr>
            <p:cNvSpPr/>
            <p:nvPr/>
          </p:nvSpPr>
          <p:spPr>
            <a:xfrm>
              <a:off x="49203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Rectangle</a:t>
              </a:r>
            </a:p>
          </p:txBody>
        </p:sp>
      </p:grpSp>
      <p:grpSp>
        <p:nvGrpSpPr>
          <p:cNvPr id="7" name="Group 6">
            <a:extLst>
              <a:ext uri="{FF2B5EF4-FFF2-40B4-BE49-F238E27FC236}">
                <a16:creationId xmlns:a16="http://schemas.microsoft.com/office/drawing/2014/main" id="{36B39605-E734-3740-8D38-4BE4D56CBC2C}"/>
              </a:ext>
            </a:extLst>
          </p:cNvPr>
          <p:cNvGrpSpPr/>
          <p:nvPr/>
        </p:nvGrpSpPr>
        <p:grpSpPr>
          <a:xfrm>
            <a:off x="7343793" y="1174636"/>
            <a:ext cx="2033609" cy="5436491"/>
            <a:chOff x="7343792" y="1106011"/>
            <a:chExt cx="2033609" cy="5980140"/>
          </a:xfrm>
        </p:grpSpPr>
        <p:sp>
          <p:nvSpPr>
            <p:cNvPr id="13" name="Rounded Rectangle 12"/>
            <p:cNvSpPr/>
            <p:nvPr/>
          </p:nvSpPr>
          <p:spPr>
            <a:xfrm>
              <a:off x="7343792"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DatePicker</a:t>
              </a:r>
              <a:endParaRPr lang="en-US" sz="1765">
                <a:solidFill>
                  <a:schemeClr val="bg1"/>
                </a:solidFill>
                <a:cs typeface="Helvetica Light"/>
              </a:endParaRPr>
            </a:p>
          </p:txBody>
        </p:sp>
        <p:sp>
          <p:nvSpPr>
            <p:cNvPr id="18" name="Rounded Rectangle 17"/>
            <p:cNvSpPr/>
            <p:nvPr/>
          </p:nvSpPr>
          <p:spPr>
            <a:xfrm>
              <a:off x="7343792"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ListView</a:t>
              </a:r>
              <a:endParaRPr lang="en-US" sz="1765">
                <a:solidFill>
                  <a:schemeClr val="bg1"/>
                </a:solidFill>
                <a:cs typeface="Helvetica Light"/>
              </a:endParaRPr>
            </a:p>
          </p:txBody>
        </p:sp>
        <p:sp>
          <p:nvSpPr>
            <p:cNvPr id="23" name="Rounded Rectangle 22"/>
            <p:cNvSpPr/>
            <p:nvPr/>
          </p:nvSpPr>
          <p:spPr>
            <a:xfrm>
              <a:off x="7343792"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SearchBar</a:t>
              </a:r>
              <a:endParaRPr lang="en-US" sz="1765">
                <a:solidFill>
                  <a:schemeClr val="bg1"/>
                </a:solidFill>
                <a:cs typeface="Helvetica Light"/>
              </a:endParaRPr>
            </a:p>
          </p:txBody>
        </p:sp>
        <p:sp>
          <p:nvSpPr>
            <p:cNvPr id="28" name="Rounded Rectangle 27"/>
            <p:cNvSpPr/>
            <p:nvPr/>
          </p:nvSpPr>
          <p:spPr>
            <a:xfrm>
              <a:off x="7343792"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WebView</a:t>
              </a:r>
              <a:endParaRPr lang="en-US" sz="1765">
                <a:solidFill>
                  <a:schemeClr val="bg1"/>
                </a:solidFill>
                <a:cs typeface="Helvetica Light"/>
              </a:endParaRPr>
            </a:p>
          </p:txBody>
        </p:sp>
        <p:sp>
          <p:nvSpPr>
            <p:cNvPr id="33" name="Rounded Rectangle 32"/>
            <p:cNvSpPr/>
            <p:nvPr/>
          </p:nvSpPr>
          <p:spPr>
            <a:xfrm>
              <a:off x="7343792"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ViewCell</a:t>
              </a:r>
              <a:endParaRPr lang="en-US" sz="1765">
                <a:solidFill>
                  <a:schemeClr val="bg1"/>
                </a:solidFill>
                <a:cs typeface="Helvetica Light"/>
              </a:endParaRPr>
            </a:p>
          </p:txBody>
        </p:sp>
        <p:sp>
          <p:nvSpPr>
            <p:cNvPr id="40" name="Rounded Rectangle 39">
              <a:extLst>
                <a:ext uri="{FF2B5EF4-FFF2-40B4-BE49-F238E27FC236}">
                  <a16:creationId xmlns:a16="http://schemas.microsoft.com/office/drawing/2014/main" id="{3416DD90-9EC4-D14D-A00F-F95C9587BC28}"/>
                </a:ext>
              </a:extLst>
            </p:cNvPr>
            <p:cNvSpPr/>
            <p:nvPr/>
          </p:nvSpPr>
          <p:spPr>
            <a:xfrm>
              <a:off x="7343792"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ImageButton</a:t>
              </a:r>
              <a:endParaRPr lang="en-US" sz="1765">
                <a:solidFill>
                  <a:schemeClr val="bg1"/>
                </a:solidFill>
                <a:cs typeface="Helvetica Light"/>
              </a:endParaRPr>
            </a:p>
          </p:txBody>
        </p:sp>
        <p:sp>
          <p:nvSpPr>
            <p:cNvPr id="44" name="Rounded Rectangle 43">
              <a:extLst>
                <a:ext uri="{FF2B5EF4-FFF2-40B4-BE49-F238E27FC236}">
                  <a16:creationId xmlns:a16="http://schemas.microsoft.com/office/drawing/2014/main" id="{7732A9AB-F59A-9A46-800F-732C4CBC7B28}"/>
                </a:ext>
              </a:extLst>
            </p:cNvPr>
            <p:cNvSpPr/>
            <p:nvPr/>
          </p:nvSpPr>
          <p:spPr>
            <a:xfrm>
              <a:off x="7343792"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Line</a:t>
              </a:r>
            </a:p>
          </p:txBody>
        </p:sp>
      </p:grpSp>
      <p:grpSp>
        <p:nvGrpSpPr>
          <p:cNvPr id="6" name="Group 5">
            <a:extLst>
              <a:ext uri="{FF2B5EF4-FFF2-40B4-BE49-F238E27FC236}">
                <a16:creationId xmlns:a16="http://schemas.microsoft.com/office/drawing/2014/main" id="{1091AFC4-67CA-0B49-9087-0A726CD15F9F}"/>
              </a:ext>
            </a:extLst>
          </p:cNvPr>
          <p:cNvGrpSpPr/>
          <p:nvPr/>
        </p:nvGrpSpPr>
        <p:grpSpPr>
          <a:xfrm>
            <a:off x="9628051" y="1174636"/>
            <a:ext cx="2033609" cy="5436491"/>
            <a:chOff x="9628051" y="1106011"/>
            <a:chExt cx="2033609" cy="5980140"/>
          </a:xfrm>
        </p:grpSpPr>
        <p:sp>
          <p:nvSpPr>
            <p:cNvPr id="14" name="Rounded Rectangle 13"/>
            <p:cNvSpPr/>
            <p:nvPr/>
          </p:nvSpPr>
          <p:spPr>
            <a:xfrm>
              <a:off x="9628051"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Editor</a:t>
              </a:r>
            </a:p>
          </p:txBody>
        </p:sp>
        <p:sp>
          <p:nvSpPr>
            <p:cNvPr id="19" name="Rounded Rectangle 18"/>
            <p:cNvSpPr/>
            <p:nvPr/>
          </p:nvSpPr>
          <p:spPr>
            <a:xfrm>
              <a:off x="9628051"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Map</a:t>
              </a:r>
            </a:p>
          </p:txBody>
        </p:sp>
        <p:sp>
          <p:nvSpPr>
            <p:cNvPr id="24" name="Rounded Rectangle 23"/>
            <p:cNvSpPr/>
            <p:nvPr/>
          </p:nvSpPr>
          <p:spPr>
            <a:xfrm>
              <a:off x="9628051"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Slider</a:t>
              </a:r>
            </a:p>
          </p:txBody>
        </p:sp>
        <p:sp>
          <p:nvSpPr>
            <p:cNvPr id="29" name="Rounded Rectangle 28"/>
            <p:cNvSpPr/>
            <p:nvPr/>
          </p:nvSpPr>
          <p:spPr>
            <a:xfrm>
              <a:off x="9628051" y="4648627"/>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EntryCell</a:t>
              </a:r>
              <a:endParaRPr lang="en-US" sz="1765">
                <a:solidFill>
                  <a:schemeClr val="bg1"/>
                </a:solidFill>
                <a:cs typeface="Helvetica Light"/>
              </a:endParaRPr>
            </a:p>
          </p:txBody>
        </p:sp>
        <p:sp>
          <p:nvSpPr>
            <p:cNvPr id="45" name="Rounded Rectangle 44">
              <a:extLst>
                <a:ext uri="{FF2B5EF4-FFF2-40B4-BE49-F238E27FC236}">
                  <a16:creationId xmlns:a16="http://schemas.microsoft.com/office/drawing/2014/main" id="{B72DEB0B-62AC-F74C-B56F-258B0CC44DA2}"/>
                </a:ext>
              </a:extLst>
            </p:cNvPr>
            <p:cNvSpPr/>
            <p:nvPr/>
          </p:nvSpPr>
          <p:spPr>
            <a:xfrm>
              <a:off x="9628051"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Polyline</a:t>
              </a:r>
            </a:p>
          </p:txBody>
        </p:sp>
        <p:sp>
          <p:nvSpPr>
            <p:cNvPr id="46" name="Rounded Rectangle 45">
              <a:extLst>
                <a:ext uri="{FF2B5EF4-FFF2-40B4-BE49-F238E27FC236}">
                  <a16:creationId xmlns:a16="http://schemas.microsoft.com/office/drawing/2014/main" id="{F7919FAC-5DC0-FC46-9F6D-0157D4EF1E66}"/>
                </a:ext>
              </a:extLst>
            </p:cNvPr>
            <p:cNvSpPr/>
            <p:nvPr/>
          </p:nvSpPr>
          <p:spPr>
            <a:xfrm>
              <a:off x="9628051" y="5534281"/>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Path</a:t>
              </a:r>
            </a:p>
          </p:txBody>
        </p:sp>
        <p:sp>
          <p:nvSpPr>
            <p:cNvPr id="47" name="Rounded Rectangle 46">
              <a:extLst>
                <a:ext uri="{FF2B5EF4-FFF2-40B4-BE49-F238E27FC236}">
                  <a16:creationId xmlns:a16="http://schemas.microsoft.com/office/drawing/2014/main" id="{E3BD2EF0-4247-1C4C-BFF0-0D11EA8DDF9C}"/>
                </a:ext>
              </a:extLst>
            </p:cNvPr>
            <p:cNvSpPr/>
            <p:nvPr/>
          </p:nvSpPr>
          <p:spPr>
            <a:xfrm>
              <a:off x="9628051"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SwipeView</a:t>
              </a:r>
              <a:endParaRPr lang="en-US" sz="1765">
                <a:solidFill>
                  <a:schemeClr val="bg1"/>
                </a:solidFill>
                <a:cs typeface="Helvetica Light"/>
              </a:endParaRPr>
            </a:p>
          </p:txBody>
        </p:sp>
      </p:grpSp>
      <p:sp>
        <p:nvSpPr>
          <p:cNvPr id="5" name="Title 4"/>
          <p:cNvSpPr>
            <a:spLocks noGrp="1"/>
          </p:cNvSpPr>
          <p:nvPr>
            <p:ph type="title"/>
          </p:nvPr>
        </p:nvSpPr>
        <p:spPr>
          <a:xfrm>
            <a:off x="530340" y="218592"/>
            <a:ext cx="2506040" cy="899665"/>
          </a:xfrm>
        </p:spPr>
        <p:txBody>
          <a:bodyPr/>
          <a:lstStyle/>
          <a:p>
            <a:r>
              <a:rPr lang="en-US"/>
              <a:t>Controls</a:t>
            </a:r>
          </a:p>
        </p:txBody>
      </p:sp>
    </p:spTree>
    <p:extLst>
      <p:ext uri="{BB962C8B-B14F-4D97-AF65-F5344CB8AC3E}">
        <p14:creationId xmlns:p14="http://schemas.microsoft.com/office/powerpoint/2010/main" val="17013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r="68437"/>
          <a:stretch/>
        </p:blipFill>
        <p:spPr>
          <a:xfrm>
            <a:off x="898198" y="1668618"/>
            <a:ext cx="3150349" cy="161827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l="65454"/>
          <a:stretch/>
        </p:blipFill>
        <p:spPr>
          <a:xfrm>
            <a:off x="7873663" y="2986538"/>
            <a:ext cx="3531806" cy="1657614"/>
          </a:xfrm>
          <a:prstGeom prst="rect">
            <a:avLst/>
          </a:prstGeom>
        </p:spPr>
      </p:pic>
      <p:pic>
        <p:nvPicPr>
          <p:cNvPr id="1026" name="Picture 2" descr="Image result for uxdivers">
            <a:extLst>
              <a:ext uri="{FF2B5EF4-FFF2-40B4-BE49-F238E27FC236}">
                <a16:creationId xmlns:a16="http://schemas.microsoft.com/office/drawing/2014/main" id="{B0E24939-BA82-486C-9A4A-741A7B8B2B89}"/>
              </a:ext>
            </a:extLst>
          </p:cNvPr>
          <p:cNvPicPr>
            <a:picLocks noChangeAspect="1" noChangeArrowheads="1"/>
          </p:cNvPicPr>
          <p:nvPr/>
        </p:nvPicPr>
        <p:blipFill>
          <a:blip r:embed="rId5">
            <a:alphaModFix amt="80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2831" y="3429000"/>
            <a:ext cx="3046340" cy="772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226B6C4-5CB3-4E7E-BAED-534664C0667F}"/>
              </a:ext>
            </a:extLst>
          </p:cNvPr>
          <p:cNvPicPr>
            <a:picLocks noChangeAspect="1" noChangeArrowheads="1"/>
          </p:cNvPicPr>
          <p:nvPr/>
        </p:nvPicPr>
        <p:blipFill>
          <a:blip r:embed="rId7">
            <a:alphaModFix amt="88000"/>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0025" y="3539969"/>
            <a:ext cx="3638522" cy="550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rora controls xamarin">
            <a:extLst>
              <a:ext uri="{FF2B5EF4-FFF2-40B4-BE49-F238E27FC236}">
                <a16:creationId xmlns:a16="http://schemas.microsoft.com/office/drawing/2014/main" id="{1DDB54A8-332D-477C-BB08-961AB4DB2CB2}"/>
              </a:ext>
            </a:extLst>
          </p:cNvPr>
          <p:cNvPicPr>
            <a:picLocks noChangeAspect="1" noChangeArrowheads="1"/>
          </p:cNvPicPr>
          <p:nvPr/>
        </p:nvPicPr>
        <p:blipFill>
          <a:blip r:embed="rId9">
            <a:alphaModFix amt="7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58186" y="4494624"/>
            <a:ext cx="1322525" cy="12127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EB89C21-587B-4C26-836C-F03ACE6EE827}"/>
              </a:ext>
            </a:extLst>
          </p:cNvPr>
          <p:cNvPicPr>
            <a:picLocks noChangeAspect="1"/>
          </p:cNvPicPr>
          <p:nvPr/>
        </p:nvPicPr>
        <p:blipFill rotWithShape="1">
          <a:blip r:embed="rId3">
            <a:extLst>
              <a:ext uri="{28A0092B-C50C-407E-A947-70E740481C1C}">
                <a14:useLocalDpi xmlns:a14="http://schemas.microsoft.com/office/drawing/2010/main"/>
              </a:ext>
            </a:extLst>
          </a:blip>
          <a:srcRect l="33866" r="34570"/>
          <a:stretch/>
        </p:blipFill>
        <p:spPr>
          <a:xfrm>
            <a:off x="4505786" y="1631408"/>
            <a:ext cx="3180430" cy="1633732"/>
          </a:xfrm>
          <a:prstGeom prst="rect">
            <a:avLst/>
          </a:prstGeom>
        </p:spPr>
      </p:pic>
      <p:pic>
        <p:nvPicPr>
          <p:cNvPr id="23" name="Picture 22">
            <a:extLst>
              <a:ext uri="{FF2B5EF4-FFF2-40B4-BE49-F238E27FC236}">
                <a16:creationId xmlns:a16="http://schemas.microsoft.com/office/drawing/2014/main" id="{5D1E31F9-281C-4D45-B6E0-A4B9332D181E}"/>
              </a:ext>
            </a:extLst>
          </p:cNvPr>
          <p:cNvPicPr>
            <a:picLocks noChangeAspect="1"/>
          </p:cNvPicPr>
          <p:nvPr/>
        </p:nvPicPr>
        <p:blipFill rotWithShape="1">
          <a:blip r:embed="rId3">
            <a:extLst>
              <a:ext uri="{28A0092B-C50C-407E-A947-70E740481C1C}">
                <a14:useLocalDpi xmlns:a14="http://schemas.microsoft.com/office/drawing/2010/main"/>
              </a:ext>
            </a:extLst>
          </a:blip>
          <a:srcRect l="67049"/>
          <a:stretch/>
        </p:blipFill>
        <p:spPr>
          <a:xfrm>
            <a:off x="8300510" y="1730352"/>
            <a:ext cx="3037878" cy="1494810"/>
          </a:xfrm>
          <a:prstGeom prst="rect">
            <a:avLst/>
          </a:prstGeom>
        </p:spPr>
      </p:pic>
      <p:pic>
        <p:nvPicPr>
          <p:cNvPr id="24" name="Picture 23">
            <a:extLst>
              <a:ext uri="{FF2B5EF4-FFF2-40B4-BE49-F238E27FC236}">
                <a16:creationId xmlns:a16="http://schemas.microsoft.com/office/drawing/2014/main" id="{815F3406-4139-48D8-9C20-093C68B333CE}"/>
              </a:ext>
            </a:extLst>
          </p:cNvPr>
          <p:cNvPicPr>
            <a:picLocks noChangeAspect="1"/>
          </p:cNvPicPr>
          <p:nvPr/>
        </p:nvPicPr>
        <p:blipFill rotWithShape="1">
          <a:blip r:embed="rId4">
            <a:extLst>
              <a:ext uri="{28A0092B-C50C-407E-A947-70E740481C1C}">
                <a14:useLocalDpi xmlns:a14="http://schemas.microsoft.com/office/drawing/2010/main"/>
              </a:ext>
            </a:extLst>
          </a:blip>
          <a:srcRect l="31867" r="34125"/>
          <a:stretch/>
        </p:blipFill>
        <p:spPr>
          <a:xfrm>
            <a:off x="4221491" y="4459717"/>
            <a:ext cx="3749018" cy="1787367"/>
          </a:xfrm>
          <a:prstGeom prst="rect">
            <a:avLst/>
          </a:prstGeom>
        </p:spPr>
      </p:pic>
      <p:pic>
        <p:nvPicPr>
          <p:cNvPr id="5" name="Picture 4" descr="A close up of a logo&#10;&#10;Description automatically generated">
            <a:extLst>
              <a:ext uri="{FF2B5EF4-FFF2-40B4-BE49-F238E27FC236}">
                <a16:creationId xmlns:a16="http://schemas.microsoft.com/office/drawing/2014/main" id="{CCF5576C-62B1-481D-AC03-DF6EF4EAADCA}"/>
              </a:ext>
            </a:extLst>
          </p:cNvPr>
          <p:cNvPicPr>
            <a:picLocks noChangeAspect="1"/>
          </p:cNvPicPr>
          <p:nvPr/>
        </p:nvPicPr>
        <p:blipFill>
          <a:blip r:embed="rId11">
            <a:alphaModFix amt="67000"/>
            <a:extLst>
              <a:ext uri="{28A0092B-C50C-407E-A947-70E740481C1C}">
                <a14:useLocalDpi xmlns:a14="http://schemas.microsoft.com/office/drawing/2010/main" val="0"/>
              </a:ext>
            </a:extLst>
          </a:blip>
          <a:stretch>
            <a:fillRect/>
          </a:stretch>
        </p:blipFill>
        <p:spPr>
          <a:xfrm>
            <a:off x="1020971" y="4717110"/>
            <a:ext cx="2904803" cy="1272580"/>
          </a:xfrm>
          <a:prstGeom prst="rect">
            <a:avLst/>
          </a:prstGeom>
        </p:spPr>
      </p:pic>
      <p:sp>
        <p:nvSpPr>
          <p:cNvPr id="14" name="Title 1">
            <a:extLst>
              <a:ext uri="{FF2B5EF4-FFF2-40B4-BE49-F238E27FC236}">
                <a16:creationId xmlns:a16="http://schemas.microsoft.com/office/drawing/2014/main" id="{20D81FB5-EBA3-4BA3-8A79-46D12CAA9DB1}"/>
              </a:ext>
            </a:extLst>
          </p:cNvPr>
          <p:cNvSpPr txBox="1">
            <a:spLocks/>
          </p:cNvSpPr>
          <p:nvPr/>
        </p:nvSpPr>
        <p:spPr>
          <a:xfrm>
            <a:off x="270066" y="289957"/>
            <a:ext cx="11654187" cy="899537"/>
          </a:xfrm>
          <a:prstGeom prst="rect">
            <a:avLst/>
          </a:prstGeom>
        </p:spPr>
        <p:txBody>
          <a:bodyPr anchor="t"/>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914281"/>
            <a:r>
              <a:rPr lang="en-US" sz="4700">
                <a:solidFill>
                  <a:srgbClr val="FFFFFF"/>
                </a:solidFill>
                <a:latin typeface="Segoe UI"/>
                <a:cs typeface="Segoe UI"/>
              </a:rPr>
              <a:t>Component Vendors</a:t>
            </a:r>
          </a:p>
        </p:txBody>
      </p:sp>
    </p:spTree>
    <p:extLst>
      <p:ext uri="{BB962C8B-B14F-4D97-AF65-F5344CB8AC3E}">
        <p14:creationId xmlns:p14="http://schemas.microsoft.com/office/powerpoint/2010/main" val="184414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idx="4294967295"/>
          </p:nvPr>
        </p:nvSpPr>
        <p:spPr>
          <a:xfrm>
            <a:off x="546222" y="457200"/>
            <a:ext cx="6872481" cy="553998"/>
          </a:xfrm>
        </p:spPr>
        <p:txBody>
          <a:bodyPr>
            <a:normAutofit fontScale="90000"/>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dirty="0">
                <a:latin typeface="Open Sans" panose="020B0606030504020204" pitchFamily="34" charset="0"/>
                <a:ea typeface="Open Sans" panose="020B0606030504020204" pitchFamily="34" charset="0"/>
                <a:cs typeface="Open Sans" panose="020B0606030504020204" pitchFamily="34" charset="0"/>
              </a:rPr>
              <a:t>Building UI in .NET MAUI</a:t>
            </a: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46222" y="1006321"/>
            <a:ext cx="11014075" cy="429066"/>
          </a:xfrm>
        </p:spPr>
        <p:txBody>
          <a:bodyPr vert="horz" wrap="square" lIns="146284" tIns="91427" rIns="146284" bIns="91427"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buNone/>
            </a:pPr>
            <a:r>
              <a:rPr lang="en-US" dirty="0">
                <a:latin typeface="Open Sans" panose="020B0606030504020204" pitchFamily="34" charset="0"/>
                <a:ea typeface="Open Sans" panose="020B0606030504020204" pitchFamily="34" charset="0"/>
                <a:cs typeface="Open Sans" panose="020B0606030504020204" pitchFamily="34" charset="0"/>
              </a:rPr>
              <a:t>Optimized for XAML, C#, and MVVM</a:t>
            </a:r>
          </a:p>
        </p:txBody>
      </p:sp>
      <p:pic>
        <p:nvPicPr>
          <p:cNvPr id="9" name="Picture 9" descr="A close up of a sign&#10;&#10;Description generated with high confidence">
            <a:extLst>
              <a:ext uri="{FF2B5EF4-FFF2-40B4-BE49-F238E27FC236}">
                <a16:creationId xmlns:a16="http://schemas.microsoft.com/office/drawing/2014/main" id="{28F61596-32CF-42C3-B4FE-58BE7BD657B6}"/>
              </a:ext>
            </a:extLst>
          </p:cNvPr>
          <p:cNvPicPr>
            <a:picLocks noChangeAspect="1"/>
          </p:cNvPicPr>
          <p:nvPr/>
        </p:nvPicPr>
        <p:blipFill>
          <a:blip r:embed="rId2"/>
          <a:stretch>
            <a:fillRect/>
          </a:stretch>
        </p:blipFill>
        <p:spPr>
          <a:xfrm>
            <a:off x="546222" y="1819705"/>
            <a:ext cx="5911166" cy="155926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183B9D5F-63C1-4B25-A54C-38499E323EEE}"/>
              </a:ext>
            </a:extLst>
          </p:cNvPr>
          <p:cNvPicPr>
            <a:picLocks noChangeAspect="1"/>
          </p:cNvPicPr>
          <p:nvPr/>
        </p:nvPicPr>
        <p:blipFill>
          <a:blip r:embed="rId3"/>
          <a:stretch>
            <a:fillRect/>
          </a:stretch>
        </p:blipFill>
        <p:spPr>
          <a:xfrm>
            <a:off x="450300" y="3816961"/>
            <a:ext cx="5558095" cy="2367819"/>
          </a:xfrm>
          <a:prstGeom prst="rect">
            <a:avLst/>
          </a:prstGeom>
        </p:spPr>
      </p:pic>
    </p:spTree>
    <p:extLst>
      <p:ext uri="{BB962C8B-B14F-4D97-AF65-F5344CB8AC3E}">
        <p14:creationId xmlns:p14="http://schemas.microsoft.com/office/powerpoint/2010/main" val="911168188"/>
      </p:ext>
    </p:extLst>
  </p:cSld>
  <p:clrMapOvr>
    <a:masterClrMapping/>
  </p:clrMapOvr>
  <p:transition>
    <p:fade/>
  </p:transition>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3080</TotalTime>
  <Words>1828</Words>
  <Application>Microsoft Office PowerPoint</Application>
  <PresentationFormat>Widescreen</PresentationFormat>
  <Paragraphs>293</Paragraphs>
  <Slides>43</Slides>
  <Notes>26</Notes>
  <HiddenSlides>1</HiddenSlides>
  <MMClips>2</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43</vt:i4>
      </vt:variant>
    </vt:vector>
  </HeadingPairs>
  <TitlesOfParts>
    <vt:vector size="55" baseType="lpstr">
      <vt:lpstr>Calibri</vt:lpstr>
      <vt:lpstr>Open Sans</vt:lpstr>
      <vt:lpstr> Fira Code</vt:lpstr>
      <vt:lpstr>Comic Sans MS</vt:lpstr>
      <vt:lpstr>Segoe UI</vt:lpstr>
      <vt:lpstr>Arial</vt:lpstr>
      <vt:lpstr>Segoe UI Semibold</vt:lpstr>
      <vt:lpstr>Wingdings</vt:lpstr>
      <vt:lpstr>Office Theme</vt:lpstr>
      <vt:lpstr>1_Office Theme</vt:lpstr>
      <vt:lpstr>2_Office Theme</vt:lpstr>
      <vt:lpstr>1_9-51151_Build_Black_Template</vt:lpstr>
      <vt:lpstr>Introduction to App Development with .NET MAUI</vt:lpstr>
      <vt:lpstr>Agenda</vt:lpstr>
      <vt:lpstr>.NET MAUI is the most productive way to develop native apps that perform great on any device that runs Android, iOS, macOS, or Windows from a single codebase.</vt:lpstr>
      <vt:lpstr>PowerPoint Presentation</vt:lpstr>
      <vt:lpstr>PowerPoint Presentation</vt:lpstr>
      <vt:lpstr>Rich Library of Controls</vt:lpstr>
      <vt:lpstr>Controls</vt:lpstr>
      <vt:lpstr>PowerPoint Presentation</vt:lpstr>
      <vt:lpstr>Building UI in .NET MAUI</vt:lpstr>
      <vt:lpstr>Abundant Styling Options</vt:lpstr>
      <vt:lpstr>Easily customize controls</vt:lpstr>
      <vt:lpstr>Pixel Perfect UI with Maui.Graphics (Experimental)</vt:lpstr>
      <vt:lpstr>Project System Improvements</vt:lpstr>
      <vt:lpstr>Single Project</vt:lpstr>
      <vt:lpstr>Single Project</vt:lpstr>
      <vt:lpstr>Single Project</vt:lpstr>
      <vt:lpstr>Single Project</vt:lpstr>
      <vt:lpstr>Faster Development</vt:lpstr>
      <vt:lpstr>Code it Live</vt:lpstr>
      <vt:lpstr>Windows and iOS</vt:lpstr>
      <vt:lpstr>Remote iOS Simulator</vt:lpstr>
      <vt:lpstr>And beyond</vt:lpstr>
      <vt:lpstr>File Name Convention</vt:lpstr>
      <vt:lpstr>Essentials</vt:lpstr>
      <vt:lpstr>Multi-Targeting</vt:lpstr>
      <vt:lpstr>Desktop Menu Bar</vt:lpstr>
      <vt:lpstr>PowerPoint Presentation</vt:lpstr>
      <vt:lpstr>PowerPoint Presentation</vt:lpstr>
      <vt:lpstr>Blazor Hybrid</vt:lpstr>
      <vt:lpstr>Microsoft.Maui.Graphics</vt:lpstr>
      <vt:lpstr>Learn More!</vt:lpstr>
      <vt:lpstr>Docs.Microsoft.com </vt:lpstr>
      <vt:lpstr>Microsoft Learn </vt:lpstr>
      <vt:lpstr>YouTube </vt:lpstr>
      <vt:lpstr>FAQs</vt:lpstr>
      <vt:lpstr>Should I use Xamarin.Forms now, or wait for .NET MAUI?</vt:lpstr>
      <vt:lpstr>Will you migrate my solution to “Single Project”?</vt:lpstr>
      <vt:lpstr>Do I need to rewrite custom renderers?</vt:lpstr>
      <vt:lpstr>Will 3rd party UI libraries continue to work?</vt:lpstr>
      <vt:lpstr>Will .NET MAUI run on Linux?</vt:lpstr>
      <vt:lpstr>What “flavor” of XAML will .NET MAUI use?</vt:lpstr>
      <vt:lpstr>Where can I follow progress?</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clifford agius</cp:lastModifiedBy>
  <cp:revision>11</cp:revision>
  <dcterms:created xsi:type="dcterms:W3CDTF">2020-05-27T00:19:02Z</dcterms:created>
  <dcterms:modified xsi:type="dcterms:W3CDTF">2022-06-07T13:31:32Z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2020-05-27T00:19:02Z</vt:lpwstr>
  </property>
  <property fmtid="{D5CDD505-2E9C-101B-9397-08002B2CF9AE}" pid="5" name="MSIP_Label_f42aa342-8706-4288-bd11-ebb85995028c_ActionId">
    <vt:lpwstr>5ac04b35-eb28-42bc-b73a-0000805137aa</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